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80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143D-A609-47F5-8786-18CA0858193C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</dgm:pt>
    <dgm:pt modelId="{EC6EF6DC-2A1F-477E-ABAF-3098BF5011B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000" dirty="0" smtClean="0"/>
            <a:t>Electricity</a:t>
          </a:r>
          <a:endParaRPr lang="en-US" sz="1000" dirty="0"/>
        </a:p>
      </dgm:t>
    </dgm:pt>
    <dgm:pt modelId="{C08EDB35-974F-48F2-A634-B1D055744B74}" type="parTrans" cxnId="{7D430FD0-FA7F-46F8-ABB5-D5B574ED7848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91043898-F5BF-4DCC-ADD8-16B0F4273DA5}" type="sibTrans" cxnId="{7D430FD0-FA7F-46F8-ABB5-D5B574ED7848}">
      <dgm:prSet/>
      <dgm:spPr/>
      <dgm:t>
        <a:bodyPr/>
        <a:lstStyle/>
        <a:p>
          <a:endParaRPr lang="en-US"/>
        </a:p>
      </dgm:t>
    </dgm:pt>
    <dgm:pt modelId="{8119BCD5-E312-411D-9AF7-5625F9E0186B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200" dirty="0" smtClean="0"/>
            <a:t>City of SD</a:t>
          </a:r>
          <a:endParaRPr lang="en-US" sz="1200" dirty="0"/>
        </a:p>
      </dgm:t>
    </dgm:pt>
    <dgm:pt modelId="{40B89AF6-FCD1-4748-9FA7-EDDD36ECFBA2}" type="parTrans" cxnId="{4AFC1FBE-52DE-41E9-84E5-CFB05387DB15}">
      <dgm:prSet/>
      <dgm:spPr/>
      <dgm:t>
        <a:bodyPr/>
        <a:lstStyle/>
        <a:p>
          <a:endParaRPr lang="en-US"/>
        </a:p>
      </dgm:t>
    </dgm:pt>
    <dgm:pt modelId="{CE1D52E3-2A84-43DE-8F8E-551AE4E40C40}" type="sibTrans" cxnId="{4AFC1FBE-52DE-41E9-84E5-CFB05387DB15}">
      <dgm:prSet/>
      <dgm:spPr/>
      <dgm:t>
        <a:bodyPr/>
        <a:lstStyle/>
        <a:p>
          <a:endParaRPr lang="en-US"/>
        </a:p>
      </dgm:t>
    </dgm:pt>
    <dgm:pt modelId="{FAEA5EA0-82F1-42F6-95CA-F84F914FFD6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200" dirty="0" smtClean="0"/>
            <a:t>UCSD</a:t>
          </a:r>
          <a:endParaRPr lang="en-US" sz="1200" dirty="0"/>
        </a:p>
      </dgm:t>
    </dgm:pt>
    <dgm:pt modelId="{4C0698CA-1065-4580-B11A-EF7438E2FAFD}" type="parTrans" cxnId="{B839CA79-861D-4430-9F83-0867207EBC9D}">
      <dgm:prSet/>
      <dgm:spPr/>
      <dgm:t>
        <a:bodyPr/>
        <a:lstStyle/>
        <a:p>
          <a:endParaRPr lang="en-US"/>
        </a:p>
      </dgm:t>
    </dgm:pt>
    <dgm:pt modelId="{374A8601-C011-41EF-8AED-F05F9127642E}" type="sibTrans" cxnId="{B839CA79-861D-4430-9F83-0867207EBC9D}">
      <dgm:prSet/>
      <dgm:spPr/>
      <dgm:t>
        <a:bodyPr/>
        <a:lstStyle/>
        <a:p>
          <a:endParaRPr lang="en-US"/>
        </a:p>
      </dgm:t>
    </dgm:pt>
    <dgm:pt modelId="{9841EBF5-6691-4CF2-A806-00C592C175FB}">
      <dgm:prSet custT="1"/>
      <dgm:spPr>
        <a:solidFill>
          <a:schemeClr val="accent4"/>
        </a:solidFill>
      </dgm:spPr>
      <dgm:t>
        <a:bodyPr/>
        <a:lstStyle/>
        <a:p>
          <a:r>
            <a:rPr lang="en-US" sz="1000" dirty="0" smtClean="0"/>
            <a:t>Natural Gas</a:t>
          </a:r>
          <a:endParaRPr lang="en-US" sz="1000" dirty="0"/>
        </a:p>
      </dgm:t>
    </dgm:pt>
    <dgm:pt modelId="{6FA2AF07-2644-464A-95AC-462A902AC85D}" type="parTrans" cxnId="{A1775777-A887-4B11-A071-1ED5F7B794A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29E02DF7-4A55-402F-B543-E0E6BF8F0798}" type="sibTrans" cxnId="{A1775777-A887-4B11-A071-1ED5F7B794A6}">
      <dgm:prSet/>
      <dgm:spPr/>
      <dgm:t>
        <a:bodyPr/>
        <a:lstStyle/>
        <a:p>
          <a:endParaRPr lang="en-US"/>
        </a:p>
      </dgm:t>
    </dgm:pt>
    <dgm:pt modelId="{E483D950-6664-42D7-8D39-940477C5CD66}">
      <dgm:prSet custT="1"/>
      <dgm:spPr>
        <a:solidFill>
          <a:srgbClr val="FF0000"/>
        </a:solidFill>
      </dgm:spPr>
      <dgm:t>
        <a:bodyPr/>
        <a:lstStyle/>
        <a:p>
          <a:r>
            <a:rPr lang="en-US" sz="1000" dirty="0" smtClean="0"/>
            <a:t>Electricity</a:t>
          </a:r>
          <a:endParaRPr lang="en-US" sz="1000" dirty="0"/>
        </a:p>
      </dgm:t>
    </dgm:pt>
    <dgm:pt modelId="{5EEB234D-892D-4610-8272-B88390769536}" type="parTrans" cxnId="{A7C8A960-1179-4886-B73A-7FA50AEF474E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632A574-A5F8-4354-BB56-31994C677CFB}" type="sibTrans" cxnId="{A7C8A960-1179-4886-B73A-7FA50AEF474E}">
      <dgm:prSet/>
      <dgm:spPr/>
      <dgm:t>
        <a:bodyPr/>
        <a:lstStyle/>
        <a:p>
          <a:endParaRPr lang="en-US"/>
        </a:p>
      </dgm:t>
    </dgm:pt>
    <dgm:pt modelId="{8A2A0904-F9F0-4685-8C33-6F03964B8C5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200" dirty="0" smtClean="0"/>
            <a:t>SDG&amp;E</a:t>
          </a:r>
          <a:endParaRPr lang="en-US" sz="1200" dirty="0"/>
        </a:p>
      </dgm:t>
    </dgm:pt>
    <dgm:pt modelId="{21526535-37EB-43A7-B51D-C739CD62322F}" type="sibTrans" cxnId="{DFEA38E3-9A3B-43D5-98ED-1F635F6C671A}">
      <dgm:prSet/>
      <dgm:spPr/>
      <dgm:t>
        <a:bodyPr/>
        <a:lstStyle/>
        <a:p>
          <a:endParaRPr lang="en-US"/>
        </a:p>
      </dgm:t>
    </dgm:pt>
    <dgm:pt modelId="{B30D929F-B06E-457E-B72C-500C626914FD}" type="parTrans" cxnId="{DFEA38E3-9A3B-43D5-98ED-1F635F6C671A}">
      <dgm:prSet/>
      <dgm:spPr/>
      <dgm:t>
        <a:bodyPr/>
        <a:lstStyle/>
        <a:p>
          <a:endParaRPr lang="en-US"/>
        </a:p>
      </dgm:t>
    </dgm:pt>
    <dgm:pt modelId="{3D128DE2-65ED-466D-AAE8-D56B48C9A014}">
      <dgm:prSet custT="1"/>
      <dgm:spPr/>
      <dgm:t>
        <a:bodyPr/>
        <a:lstStyle/>
        <a:p>
          <a:r>
            <a:rPr lang="en-US" sz="1000" dirty="0" smtClean="0"/>
            <a:t>Potable Water</a:t>
          </a:r>
          <a:endParaRPr lang="en-US" sz="1000" dirty="0"/>
        </a:p>
      </dgm:t>
    </dgm:pt>
    <dgm:pt modelId="{1227E850-B514-443D-8C78-4A2CCF3757A5}" type="parTrans" cxnId="{A95D13BE-6C54-4765-BC0C-7E901F44C9AE}">
      <dgm:prSet/>
      <dgm:spPr/>
      <dgm:t>
        <a:bodyPr/>
        <a:lstStyle/>
        <a:p>
          <a:endParaRPr lang="en-US"/>
        </a:p>
      </dgm:t>
    </dgm:pt>
    <dgm:pt modelId="{F5CB0E0F-A48B-4A6B-B8D6-3CD5385538D8}" type="sibTrans" cxnId="{A95D13BE-6C54-4765-BC0C-7E901F44C9AE}">
      <dgm:prSet/>
      <dgm:spPr/>
      <dgm:t>
        <a:bodyPr/>
        <a:lstStyle/>
        <a:p>
          <a:endParaRPr lang="en-US"/>
        </a:p>
      </dgm:t>
    </dgm:pt>
    <dgm:pt modelId="{0606B08B-BDF6-4014-9933-77358D87FDCE}">
      <dgm:prSet custT="1"/>
      <dgm:spPr>
        <a:solidFill>
          <a:srgbClr val="7030A0"/>
        </a:solidFill>
      </dgm:spPr>
      <dgm:t>
        <a:bodyPr/>
        <a:lstStyle/>
        <a:p>
          <a:r>
            <a:rPr lang="en-US" sz="1000" dirty="0" smtClean="0"/>
            <a:t>Reclaimed Water</a:t>
          </a:r>
          <a:endParaRPr lang="en-US" sz="1000" dirty="0"/>
        </a:p>
      </dgm:t>
    </dgm:pt>
    <dgm:pt modelId="{AFD1159F-21E9-45CD-89B1-6BC8DBD60BA1}" type="parTrans" cxnId="{9D85D161-7832-4FC9-914B-5A4D1D0D4BC8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0E89A574-D8C6-42E3-875D-F46BEFE04B20}" type="sibTrans" cxnId="{9D85D161-7832-4FC9-914B-5A4D1D0D4BC8}">
      <dgm:prSet/>
      <dgm:spPr/>
      <dgm:t>
        <a:bodyPr/>
        <a:lstStyle/>
        <a:p>
          <a:endParaRPr lang="en-US"/>
        </a:p>
      </dgm:t>
    </dgm:pt>
    <dgm:pt modelId="{852E8EBC-29BB-4974-86C6-34352A042B96}">
      <dgm:prSet custT="1"/>
      <dgm:spPr>
        <a:solidFill>
          <a:schemeClr val="accent5"/>
        </a:solidFill>
      </dgm:spPr>
      <dgm:t>
        <a:bodyPr/>
        <a:lstStyle/>
        <a:p>
          <a:r>
            <a:rPr lang="en-US" sz="1000" dirty="0" smtClean="0"/>
            <a:t>Chilled Water</a:t>
          </a:r>
          <a:endParaRPr lang="en-US" sz="1000" dirty="0"/>
        </a:p>
      </dgm:t>
    </dgm:pt>
    <dgm:pt modelId="{506D7AFC-7178-4272-9B6B-46A5BDA7F518}" type="parTrans" cxnId="{D2516AF5-3C08-4882-AD2D-1AE590B2112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0FF232D3-C568-4B9B-B687-5E570E82DD5B}" type="sibTrans" cxnId="{D2516AF5-3C08-4882-AD2D-1AE590B2112F}">
      <dgm:prSet/>
      <dgm:spPr/>
      <dgm:t>
        <a:bodyPr/>
        <a:lstStyle/>
        <a:p>
          <a:endParaRPr lang="en-US"/>
        </a:p>
      </dgm:t>
    </dgm:pt>
    <dgm:pt modelId="{207F2652-72AB-4D1C-9A43-D9D00DB301D9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000" dirty="0" smtClean="0"/>
            <a:t>High Temp Hot Water</a:t>
          </a:r>
          <a:endParaRPr lang="en-US" sz="1000" dirty="0"/>
        </a:p>
      </dgm:t>
    </dgm:pt>
    <dgm:pt modelId="{67651C48-3A4F-4200-9A58-D5BDE7D5EFD3}" type="parTrans" cxnId="{67D021CA-4E20-4C63-A65E-E156086AB7BB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DE29CE9B-6723-42DB-A3C0-1C1FEE0724DF}" type="sibTrans" cxnId="{67D021CA-4E20-4C63-A65E-E156086AB7BB}">
      <dgm:prSet/>
      <dgm:spPr/>
      <dgm:t>
        <a:bodyPr/>
        <a:lstStyle/>
        <a:p>
          <a:endParaRPr lang="en-US"/>
        </a:p>
      </dgm:t>
    </dgm:pt>
    <dgm:pt modelId="{B2B510A2-2B1E-41F4-B350-54BA5D821FED}">
      <dgm:prSet custT="1"/>
      <dgm:spPr>
        <a:solidFill>
          <a:schemeClr val="accent5"/>
        </a:solidFill>
      </dgm:spPr>
      <dgm:t>
        <a:bodyPr/>
        <a:lstStyle/>
        <a:p>
          <a:r>
            <a:rPr lang="en-US" sz="800" dirty="0" smtClean="0"/>
            <a:t>UCSD</a:t>
          </a:r>
        </a:p>
        <a:p>
          <a:r>
            <a:rPr lang="en-US" sz="800" dirty="0" smtClean="0"/>
            <a:t>Meters</a:t>
          </a:r>
          <a:endParaRPr lang="en-US" sz="800" dirty="0"/>
        </a:p>
      </dgm:t>
    </dgm:pt>
    <dgm:pt modelId="{CCBCDE74-D826-4A7F-852E-CBD341EFEFE4}" type="parTrans" cxnId="{68D0FEEE-EC66-4A56-A052-9AF4D7B7204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2C82A83A-DD19-4A5A-A541-24D06EFD2C3F}" type="sibTrans" cxnId="{68D0FEEE-EC66-4A56-A052-9AF4D7B7204B}">
      <dgm:prSet/>
      <dgm:spPr/>
      <dgm:t>
        <a:bodyPr/>
        <a:lstStyle/>
        <a:p>
          <a:endParaRPr lang="en-US"/>
        </a:p>
      </dgm:t>
    </dgm:pt>
    <dgm:pt modelId="{E5235213-3688-4279-97B4-52656233E44C}">
      <dgm:prSet custT="1"/>
      <dgm:spPr>
        <a:solidFill>
          <a:schemeClr val="accent4"/>
        </a:solidFill>
      </dgm:spPr>
      <dgm:t>
        <a:bodyPr/>
        <a:lstStyle/>
        <a:p>
          <a:r>
            <a:rPr lang="en-US" sz="800" dirty="0" smtClean="0"/>
            <a:t>UCSD</a:t>
          </a:r>
        </a:p>
        <a:p>
          <a:r>
            <a:rPr lang="en-US" sz="800" dirty="0" smtClean="0"/>
            <a:t>Meters</a:t>
          </a:r>
          <a:endParaRPr lang="en-US" sz="800" dirty="0"/>
        </a:p>
      </dgm:t>
    </dgm:pt>
    <dgm:pt modelId="{BB55352E-F5B1-48C4-BF0A-BE475721DE2D}" type="parTrans" cxnId="{45EC6B44-B3A4-46C6-BA88-C4A1C6516B4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67AA19B0-F374-444B-AD5C-42E1C62141D4}" type="sibTrans" cxnId="{45EC6B44-B3A4-46C6-BA88-C4A1C6516B44}">
      <dgm:prSet/>
      <dgm:spPr/>
      <dgm:t>
        <a:bodyPr/>
        <a:lstStyle/>
        <a:p>
          <a:endParaRPr lang="en-US"/>
        </a:p>
      </dgm:t>
    </dgm:pt>
    <dgm:pt modelId="{AFFD07B8-1E6F-4703-80CA-4F310FC5738D}">
      <dgm:prSet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800" dirty="0" smtClean="0"/>
            <a:t>UCSD</a:t>
          </a:r>
        </a:p>
        <a:p>
          <a:r>
            <a:rPr lang="en-US" sz="800" dirty="0" smtClean="0"/>
            <a:t>Meters</a:t>
          </a:r>
          <a:endParaRPr lang="en-US" sz="800" dirty="0"/>
        </a:p>
      </dgm:t>
    </dgm:pt>
    <dgm:pt modelId="{F6B7074B-2995-432A-A451-2C00A1D64C77}" type="parTrans" cxnId="{32AF347E-9A2B-40B3-A853-78F20A7E85F8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33073C4F-7612-4068-96F1-5241E583D027}" type="sibTrans" cxnId="{32AF347E-9A2B-40B3-A853-78F20A7E85F8}">
      <dgm:prSet/>
      <dgm:spPr/>
      <dgm:t>
        <a:bodyPr/>
        <a:lstStyle/>
        <a:p>
          <a:endParaRPr lang="en-US"/>
        </a:p>
      </dgm:t>
    </dgm:pt>
    <dgm:pt modelId="{3F434511-D83E-429C-B44C-001A9FE753A7}">
      <dgm:prSet custT="1"/>
      <dgm:spPr/>
      <dgm:t>
        <a:bodyPr/>
        <a:lstStyle/>
        <a:p>
          <a:r>
            <a:rPr lang="en-US" sz="800" dirty="0" smtClean="0"/>
            <a:t>UCSD</a:t>
          </a:r>
        </a:p>
        <a:p>
          <a:r>
            <a:rPr lang="en-US" sz="800" dirty="0" smtClean="0"/>
            <a:t>Meters</a:t>
          </a:r>
          <a:endParaRPr lang="en-US" sz="800" dirty="0"/>
        </a:p>
      </dgm:t>
    </dgm:pt>
    <dgm:pt modelId="{0931E619-DCD7-4F89-883A-ADA252ABDFAD}" type="parTrans" cxnId="{32F24297-9760-4BFE-B7FA-86EF4EF8EE4C}">
      <dgm:prSet/>
      <dgm:spPr/>
      <dgm:t>
        <a:bodyPr/>
        <a:lstStyle/>
        <a:p>
          <a:endParaRPr lang="en-US"/>
        </a:p>
      </dgm:t>
    </dgm:pt>
    <dgm:pt modelId="{2016342E-32BD-426A-899C-F4DC7A58F425}" type="sibTrans" cxnId="{32F24297-9760-4BFE-B7FA-86EF4EF8EE4C}">
      <dgm:prSet/>
      <dgm:spPr/>
      <dgm:t>
        <a:bodyPr/>
        <a:lstStyle/>
        <a:p>
          <a:endParaRPr lang="en-US"/>
        </a:p>
      </dgm:t>
    </dgm:pt>
    <dgm:pt modelId="{CEF5114B-8398-4B21-B5A0-B2F6792219E3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800" dirty="0" smtClean="0"/>
            <a:t>UCSD</a:t>
          </a:r>
        </a:p>
        <a:p>
          <a:r>
            <a:rPr lang="en-US" sz="800" dirty="0" smtClean="0"/>
            <a:t>Meters</a:t>
          </a:r>
          <a:endParaRPr lang="en-US" sz="800" dirty="0"/>
        </a:p>
      </dgm:t>
    </dgm:pt>
    <dgm:pt modelId="{1FCEFC37-F350-4B91-84DA-0033DBB5B393}" type="parTrans" cxnId="{7A95CF32-9AAD-4210-B830-D3954EE503DD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FCA3F677-0172-47BC-9B7B-E9097453517D}" type="sibTrans" cxnId="{7A95CF32-9AAD-4210-B830-D3954EE503DD}">
      <dgm:prSet/>
      <dgm:spPr/>
      <dgm:t>
        <a:bodyPr/>
        <a:lstStyle/>
        <a:p>
          <a:endParaRPr lang="en-US"/>
        </a:p>
      </dgm:t>
    </dgm:pt>
    <dgm:pt modelId="{42DBEAC6-1CF1-44C9-AFCB-44091612486D}">
      <dgm:prSet custT="1"/>
      <dgm:spPr>
        <a:solidFill>
          <a:srgbClr val="FF0000"/>
        </a:solidFill>
      </dgm:spPr>
      <dgm:t>
        <a:bodyPr/>
        <a:lstStyle/>
        <a:p>
          <a:r>
            <a:rPr lang="en-US" sz="800" dirty="0" smtClean="0"/>
            <a:t>UCSD</a:t>
          </a:r>
        </a:p>
        <a:p>
          <a:r>
            <a:rPr lang="en-US" sz="800" dirty="0" smtClean="0"/>
            <a:t>Meters</a:t>
          </a:r>
          <a:endParaRPr lang="en-US" sz="800" dirty="0"/>
        </a:p>
      </dgm:t>
    </dgm:pt>
    <dgm:pt modelId="{C074ED38-ECB7-45CE-8AEE-642367F4A272}" type="sibTrans" cxnId="{8DFAF13A-1109-47DC-826F-20369D6C4E14}">
      <dgm:prSet/>
      <dgm:spPr/>
      <dgm:t>
        <a:bodyPr/>
        <a:lstStyle/>
        <a:p>
          <a:endParaRPr lang="en-US"/>
        </a:p>
      </dgm:t>
    </dgm:pt>
    <dgm:pt modelId="{6A12BCA7-AFD5-42AE-AB85-4A7F9A15FEC5}" type="parTrans" cxnId="{8DFAF13A-1109-47DC-826F-20369D6C4E14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846B47B8-1A74-4EC8-8CDF-94DCD03C8AF9}">
      <dgm:prSet/>
      <dgm:spPr/>
      <dgm:t>
        <a:bodyPr/>
        <a:lstStyle/>
        <a:p>
          <a:r>
            <a:rPr lang="en-US" dirty="0" smtClean="0"/>
            <a:t>Sub Meter</a:t>
          </a:r>
          <a:endParaRPr lang="en-US" dirty="0"/>
        </a:p>
      </dgm:t>
    </dgm:pt>
    <dgm:pt modelId="{6C147796-E0B8-4784-BB7B-4E6E89BEFF70}" type="parTrans" cxnId="{FC10ABA1-78F2-42BC-8397-7FC351D98AB4}">
      <dgm:prSet/>
      <dgm:spPr/>
      <dgm:t>
        <a:bodyPr/>
        <a:lstStyle/>
        <a:p>
          <a:endParaRPr lang="en-US"/>
        </a:p>
      </dgm:t>
    </dgm:pt>
    <dgm:pt modelId="{686D8D2B-9919-497F-AE1A-56E71F9EF87F}" type="sibTrans" cxnId="{FC10ABA1-78F2-42BC-8397-7FC351D98AB4}">
      <dgm:prSet/>
      <dgm:spPr/>
      <dgm:t>
        <a:bodyPr/>
        <a:lstStyle/>
        <a:p>
          <a:endParaRPr lang="en-US"/>
        </a:p>
      </dgm:t>
    </dgm:pt>
    <dgm:pt modelId="{C5B316FB-C411-418B-91D3-FB73D29D0428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Sub</a:t>
          </a:r>
        </a:p>
        <a:p>
          <a:r>
            <a:rPr lang="en-US" dirty="0" smtClean="0"/>
            <a:t>Meter</a:t>
          </a:r>
          <a:endParaRPr lang="en-US" dirty="0"/>
        </a:p>
      </dgm:t>
    </dgm:pt>
    <dgm:pt modelId="{BEE61227-4FF4-4C6C-87EE-AE4CE7E7EFD0}" type="parTrans" cxnId="{B6FC98BC-1496-4FAF-B3B2-BBD9CF3CD955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2D2DA3B-57E4-4C77-BA68-C8C533FD8AA2}" type="sibTrans" cxnId="{B6FC98BC-1496-4FAF-B3B2-BBD9CF3CD955}">
      <dgm:prSet/>
      <dgm:spPr/>
      <dgm:t>
        <a:bodyPr/>
        <a:lstStyle/>
        <a:p>
          <a:endParaRPr lang="en-US"/>
        </a:p>
      </dgm:t>
    </dgm:pt>
    <dgm:pt modelId="{DB842D51-7ED3-4B47-A3D3-545C1145CC97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Sub</a:t>
          </a:r>
        </a:p>
        <a:p>
          <a:r>
            <a:rPr lang="en-US" dirty="0" smtClean="0"/>
            <a:t>Meter</a:t>
          </a:r>
          <a:endParaRPr lang="en-US" dirty="0"/>
        </a:p>
      </dgm:t>
    </dgm:pt>
    <dgm:pt modelId="{2187CE92-DB19-40BF-949F-AB542FB95A24}" type="parTrans" cxnId="{0A65AB4A-FBF0-413E-8E50-9688FA52ABAE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E61EA8B-3127-4F02-BF08-80EA3B9DA4F6}" type="sibTrans" cxnId="{0A65AB4A-FBF0-413E-8E50-9688FA52ABAE}">
      <dgm:prSet/>
      <dgm:spPr/>
      <dgm:t>
        <a:bodyPr/>
        <a:lstStyle/>
        <a:p>
          <a:endParaRPr lang="en-US"/>
        </a:p>
      </dgm:t>
    </dgm:pt>
    <dgm:pt modelId="{0CC5E024-6F1F-46DE-AD84-2FE58572E247}">
      <dgm:prSet/>
      <dgm:spPr/>
      <dgm:t>
        <a:bodyPr/>
        <a:lstStyle/>
        <a:p>
          <a:r>
            <a:rPr lang="en-US" dirty="0" smtClean="0"/>
            <a:t>Sub</a:t>
          </a:r>
        </a:p>
        <a:p>
          <a:r>
            <a:rPr lang="en-US" dirty="0" smtClean="0"/>
            <a:t>Meter</a:t>
          </a:r>
          <a:endParaRPr lang="en-US" dirty="0"/>
        </a:p>
      </dgm:t>
    </dgm:pt>
    <dgm:pt modelId="{5C7EA2A9-5530-4694-AB51-A9E3F4906FC5}" type="parTrans" cxnId="{13D7FE8D-7B14-41CD-834A-28DB0BB5C63C}">
      <dgm:prSet/>
      <dgm:spPr/>
      <dgm:t>
        <a:bodyPr/>
        <a:lstStyle/>
        <a:p>
          <a:endParaRPr lang="en-US"/>
        </a:p>
      </dgm:t>
    </dgm:pt>
    <dgm:pt modelId="{03EFDFD4-6283-4A21-8255-83C62F270B7C}" type="sibTrans" cxnId="{13D7FE8D-7B14-41CD-834A-28DB0BB5C63C}">
      <dgm:prSet/>
      <dgm:spPr/>
      <dgm:t>
        <a:bodyPr/>
        <a:lstStyle/>
        <a:p>
          <a:endParaRPr lang="en-US"/>
        </a:p>
      </dgm:t>
    </dgm:pt>
    <dgm:pt modelId="{7BC3B656-5B59-4FFB-B2C1-25838BB4FAD2}" type="pres">
      <dgm:prSet presAssocID="{A455143D-A609-47F5-8786-18CA085819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5E597D-F737-4546-883B-B321617C7FE2}" type="pres">
      <dgm:prSet presAssocID="{8A2A0904-F9F0-4685-8C33-6F03964B8C5D}" presName="root1" presStyleCnt="0"/>
      <dgm:spPr/>
    </dgm:pt>
    <dgm:pt modelId="{B69823D9-8557-4865-BA38-C56F13EA0254}" type="pres">
      <dgm:prSet presAssocID="{8A2A0904-F9F0-4685-8C33-6F03964B8C5D}" presName="LevelOneTextNode" presStyleLbl="node0" presStyleIdx="0" presStyleCnt="3" custScaleX="68801" custScaleY="82562" custLinFactNeighborX="-13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B3687-CAEB-413C-AC0E-50AC48902DED}" type="pres">
      <dgm:prSet presAssocID="{8A2A0904-F9F0-4685-8C33-6F03964B8C5D}" presName="level2hierChild" presStyleCnt="0"/>
      <dgm:spPr/>
    </dgm:pt>
    <dgm:pt modelId="{43057C13-648A-4BE5-9FE5-C21F03265ACD}" type="pres">
      <dgm:prSet presAssocID="{C08EDB35-974F-48F2-A634-B1D055744B74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CE3320ED-165D-4E45-90E3-E5E0E11F8601}" type="pres">
      <dgm:prSet presAssocID="{C08EDB35-974F-48F2-A634-B1D055744B74}" presName="connTx" presStyleLbl="parChTrans1D2" presStyleIdx="0" presStyleCnt="7"/>
      <dgm:spPr/>
      <dgm:t>
        <a:bodyPr/>
        <a:lstStyle/>
        <a:p>
          <a:endParaRPr lang="en-US"/>
        </a:p>
      </dgm:t>
    </dgm:pt>
    <dgm:pt modelId="{F6A9640A-5FF7-46E4-B6D0-12933733CFAB}" type="pres">
      <dgm:prSet presAssocID="{EC6EF6DC-2A1F-477E-ABAF-3098BF5011B4}" presName="root2" presStyleCnt="0"/>
      <dgm:spPr/>
    </dgm:pt>
    <dgm:pt modelId="{E3B7993A-F800-4743-B3BF-7C18F2AE84AD}" type="pres">
      <dgm:prSet presAssocID="{EC6EF6DC-2A1F-477E-ABAF-3098BF5011B4}" presName="LevelTwoTextNode" presStyleLbl="node2" presStyleIdx="0" presStyleCnt="7" custScaleX="68801" custScaleY="82562" custLinFactY="21651" custLinFactNeighborX="98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DE164-AEF9-44A0-ABCF-EABFEA22309F}" type="pres">
      <dgm:prSet presAssocID="{EC6EF6DC-2A1F-477E-ABAF-3098BF5011B4}" presName="level3hierChild" presStyleCnt="0"/>
      <dgm:spPr/>
    </dgm:pt>
    <dgm:pt modelId="{B924EF6E-6714-4A5B-9605-0AAA45F52F6C}" type="pres">
      <dgm:prSet presAssocID="{6FA2AF07-2644-464A-95AC-462A902AC85D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F1594E19-44C1-4253-A1C2-4929C53BD6FB}" type="pres">
      <dgm:prSet presAssocID="{6FA2AF07-2644-464A-95AC-462A902AC85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35BCD5F-B0EC-44CD-9B54-690E5BE12BA6}" type="pres">
      <dgm:prSet presAssocID="{9841EBF5-6691-4CF2-A806-00C592C175FB}" presName="root2" presStyleCnt="0"/>
      <dgm:spPr/>
    </dgm:pt>
    <dgm:pt modelId="{6EAE25F6-9E5F-4042-BDB3-6C10A0664E7E}" type="pres">
      <dgm:prSet presAssocID="{9841EBF5-6691-4CF2-A806-00C592C175FB}" presName="LevelTwoTextNode" presStyleLbl="node2" presStyleIdx="1" presStyleCnt="7" custScaleX="68801" custScaleY="82562" custLinFactNeighborX="1345" custLinFactNeighborY="-97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DCF11A-1383-43C1-B81D-7B447E424004}" type="pres">
      <dgm:prSet presAssocID="{9841EBF5-6691-4CF2-A806-00C592C175FB}" presName="level3hierChild" presStyleCnt="0"/>
      <dgm:spPr/>
    </dgm:pt>
    <dgm:pt modelId="{E873A814-CFE3-49F4-8B49-F6320E55C706}" type="pres">
      <dgm:prSet presAssocID="{BB55352E-F5B1-48C4-BF0A-BE475721DE2D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04AF2527-AACA-4EE1-936A-4447C3C7CC86}" type="pres">
      <dgm:prSet presAssocID="{BB55352E-F5B1-48C4-BF0A-BE475721DE2D}" presName="connTx" presStyleLbl="parChTrans1D3" presStyleIdx="0" presStyleCnt="6"/>
      <dgm:spPr/>
      <dgm:t>
        <a:bodyPr/>
        <a:lstStyle/>
        <a:p>
          <a:endParaRPr lang="en-US"/>
        </a:p>
      </dgm:t>
    </dgm:pt>
    <dgm:pt modelId="{3D989A71-32B2-4241-82B5-4C2B1731EA0F}" type="pres">
      <dgm:prSet presAssocID="{E5235213-3688-4279-97B4-52656233E44C}" presName="root2" presStyleCnt="0"/>
      <dgm:spPr/>
    </dgm:pt>
    <dgm:pt modelId="{933F3E7C-113D-473A-8A88-E0EEEC4C7E2A}" type="pres">
      <dgm:prSet presAssocID="{E5235213-3688-4279-97B4-52656233E44C}" presName="LevelTwoTextNode" presStyleLbl="node3" presStyleIdx="0" presStyleCnt="6" custScaleX="41094" custScaleY="82187" custLinFactNeighborX="9376" custLinFactNeighborY="-9833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1ECD9CA-C820-4DF9-B8A2-432651888A4B}" type="pres">
      <dgm:prSet presAssocID="{E5235213-3688-4279-97B4-52656233E44C}" presName="level3hierChild" presStyleCnt="0"/>
      <dgm:spPr/>
    </dgm:pt>
    <dgm:pt modelId="{3F98ED7C-B9CC-4A66-A7FF-2D137DC35AD2}" type="pres">
      <dgm:prSet presAssocID="{FAEA5EA0-82F1-42F6-95CA-F84F914FFD6C}" presName="root1" presStyleCnt="0"/>
      <dgm:spPr/>
    </dgm:pt>
    <dgm:pt modelId="{CC7C6ACC-B7B3-4363-911C-1CDD70BDA5AE}" type="pres">
      <dgm:prSet presAssocID="{FAEA5EA0-82F1-42F6-95CA-F84F914FFD6C}" presName="LevelOneTextNode" presStyleLbl="node0" presStyleIdx="1" presStyleCnt="3" custScaleX="68801" custScaleY="82562" custLinFactNeighborX="-13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0EBD74-09AE-4A5B-9A50-5D964B535419}" type="pres">
      <dgm:prSet presAssocID="{FAEA5EA0-82F1-42F6-95CA-F84F914FFD6C}" presName="level2hierChild" presStyleCnt="0"/>
      <dgm:spPr/>
    </dgm:pt>
    <dgm:pt modelId="{A991DCE0-2EF3-438E-B1E5-D29EBD1DA729}" type="pres">
      <dgm:prSet presAssocID="{5EEB234D-892D-4610-8272-B88390769536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C8741AD4-08C2-46C0-9941-91406F0CBFF3}" type="pres">
      <dgm:prSet presAssocID="{5EEB234D-892D-4610-8272-B8839076953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17A63794-E5F2-48C5-8432-70ECCA3287FE}" type="pres">
      <dgm:prSet presAssocID="{E483D950-6664-42D7-8D39-940477C5CD66}" presName="root2" presStyleCnt="0"/>
      <dgm:spPr/>
    </dgm:pt>
    <dgm:pt modelId="{6E437174-BA70-4258-A814-D57D112051CF}" type="pres">
      <dgm:prSet presAssocID="{E483D950-6664-42D7-8D39-940477C5CD66}" presName="LevelTwoTextNode" presStyleLbl="node2" presStyleIdx="2" presStyleCnt="7" custScaleX="68801" custScaleY="82562" custLinFactNeighborX="983" custLinFactNeighborY="2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94156-7C63-45A7-B19B-84C93BE981FB}" type="pres">
      <dgm:prSet presAssocID="{E483D950-6664-42D7-8D39-940477C5CD66}" presName="level3hierChild" presStyleCnt="0"/>
      <dgm:spPr/>
    </dgm:pt>
    <dgm:pt modelId="{E40A0DDD-07C1-4C11-9CDF-30159BC8140E}" type="pres">
      <dgm:prSet presAssocID="{6A12BCA7-AFD5-42AE-AB85-4A7F9A15FEC5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CD4601E5-742A-4516-8210-576B439BB5F9}" type="pres">
      <dgm:prSet presAssocID="{6A12BCA7-AFD5-42AE-AB85-4A7F9A15FEC5}" presName="connTx" presStyleLbl="parChTrans1D3" presStyleIdx="1" presStyleCnt="6"/>
      <dgm:spPr/>
      <dgm:t>
        <a:bodyPr/>
        <a:lstStyle/>
        <a:p>
          <a:endParaRPr lang="en-US"/>
        </a:p>
      </dgm:t>
    </dgm:pt>
    <dgm:pt modelId="{CA0CB73C-A236-4E3C-B08D-5A1A6EE536A3}" type="pres">
      <dgm:prSet presAssocID="{42DBEAC6-1CF1-44C9-AFCB-44091612486D}" presName="root2" presStyleCnt="0"/>
      <dgm:spPr/>
    </dgm:pt>
    <dgm:pt modelId="{E6456E46-3BA4-459F-8747-31A3B217A033}" type="pres">
      <dgm:prSet presAssocID="{42DBEAC6-1CF1-44C9-AFCB-44091612486D}" presName="LevelTwoTextNode" presStyleLbl="node3" presStyleIdx="1" presStyleCnt="6" custScaleX="41094" custScaleY="82187" custLinFactNeighborX="9857" custLinFactNeighborY="-5104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70B198-B421-436D-85C4-CE261B147136}" type="pres">
      <dgm:prSet presAssocID="{42DBEAC6-1CF1-44C9-AFCB-44091612486D}" presName="level3hierChild" presStyleCnt="0"/>
      <dgm:spPr/>
    </dgm:pt>
    <dgm:pt modelId="{5BD0DEB6-7DAC-4EF3-8272-9E91F4526600}" type="pres">
      <dgm:prSet presAssocID="{BEE61227-4FF4-4C6C-87EE-AE4CE7E7EFD0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FDC73939-4C3F-4405-A825-46683224FF9C}" type="pres">
      <dgm:prSet presAssocID="{BEE61227-4FF4-4C6C-87EE-AE4CE7E7EFD0}" presName="connTx" presStyleLbl="parChTrans1D4" presStyleIdx="0" presStyleCnt="4"/>
      <dgm:spPr/>
      <dgm:t>
        <a:bodyPr/>
        <a:lstStyle/>
        <a:p>
          <a:endParaRPr lang="en-US"/>
        </a:p>
      </dgm:t>
    </dgm:pt>
    <dgm:pt modelId="{68891824-A3DE-4442-9BE3-14D1D4A25E0E}" type="pres">
      <dgm:prSet presAssocID="{C5B316FB-C411-418B-91D3-FB73D29D0428}" presName="root2" presStyleCnt="0"/>
      <dgm:spPr/>
    </dgm:pt>
    <dgm:pt modelId="{C9658697-8861-42F7-A467-F250D65D596A}" type="pres">
      <dgm:prSet presAssocID="{C5B316FB-C411-418B-91D3-FB73D29D0428}" presName="LevelTwoTextNode" presStyleLbl="node4" presStyleIdx="0" presStyleCnt="4" custScaleX="24656" custScaleY="52940" custLinFactNeighborX="-1430" custLinFactNeighborY="-4972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9D3AC8D-DDC5-4339-A76B-8DE0FBA8851D}" type="pres">
      <dgm:prSet presAssocID="{C5B316FB-C411-418B-91D3-FB73D29D0428}" presName="level3hierChild" presStyleCnt="0"/>
      <dgm:spPr/>
    </dgm:pt>
    <dgm:pt modelId="{3234CABE-3AA5-43E5-96F1-760DA73EFB98}" type="pres">
      <dgm:prSet presAssocID="{2187CE92-DB19-40BF-949F-AB542FB95A24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6668098C-B0CE-4DFE-9F39-F657B081573D}" type="pres">
      <dgm:prSet presAssocID="{2187CE92-DB19-40BF-949F-AB542FB95A24}" presName="connTx" presStyleLbl="parChTrans1D4" presStyleIdx="1" presStyleCnt="4"/>
      <dgm:spPr/>
      <dgm:t>
        <a:bodyPr/>
        <a:lstStyle/>
        <a:p>
          <a:endParaRPr lang="en-US"/>
        </a:p>
      </dgm:t>
    </dgm:pt>
    <dgm:pt modelId="{76EEC577-D2A3-49BB-80E0-5DB4F72B4EFB}" type="pres">
      <dgm:prSet presAssocID="{DB842D51-7ED3-4B47-A3D3-545C1145CC97}" presName="root2" presStyleCnt="0"/>
      <dgm:spPr/>
    </dgm:pt>
    <dgm:pt modelId="{470E37C3-F918-4886-9EB6-28419266ECF2}" type="pres">
      <dgm:prSet presAssocID="{DB842D51-7ED3-4B47-A3D3-545C1145CC97}" presName="LevelTwoTextNode" presStyleLbl="node4" presStyleIdx="1" presStyleCnt="4" custScaleX="24680" custScaleY="52940" custLinFactNeighborX="-1454" custLinFactNeighborY="-4365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498822C-772C-43B2-B491-F1BAE2E6D692}" type="pres">
      <dgm:prSet presAssocID="{DB842D51-7ED3-4B47-A3D3-545C1145CC97}" presName="level3hierChild" presStyleCnt="0"/>
      <dgm:spPr/>
    </dgm:pt>
    <dgm:pt modelId="{BBB2E1D5-4940-4C25-BDA6-1830EC5618D7}" type="pres">
      <dgm:prSet presAssocID="{506D7AFC-7178-4272-9B6B-46A5BDA7F518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B6FA09D8-4013-4EFF-BB6E-8F97234B6F7A}" type="pres">
      <dgm:prSet presAssocID="{506D7AFC-7178-4272-9B6B-46A5BDA7F518}" presName="connTx" presStyleLbl="parChTrans1D2" presStyleIdx="3" presStyleCnt="7"/>
      <dgm:spPr/>
      <dgm:t>
        <a:bodyPr/>
        <a:lstStyle/>
        <a:p>
          <a:endParaRPr lang="en-US"/>
        </a:p>
      </dgm:t>
    </dgm:pt>
    <dgm:pt modelId="{F153B55E-213B-480D-9A46-3BF217A6BDFD}" type="pres">
      <dgm:prSet presAssocID="{852E8EBC-29BB-4974-86C6-34352A042B96}" presName="root2" presStyleCnt="0"/>
      <dgm:spPr/>
    </dgm:pt>
    <dgm:pt modelId="{ABDA965C-9D0F-4A27-8546-DFFD50F62F99}" type="pres">
      <dgm:prSet presAssocID="{852E8EBC-29BB-4974-86C6-34352A042B96}" presName="LevelTwoTextNode" presStyleLbl="node2" presStyleIdx="3" presStyleCnt="7" custScaleX="68801" custScaleY="82562" custLinFactNeighborX="9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796A5-9AB4-4CA7-9556-9C8857B7A99F}" type="pres">
      <dgm:prSet presAssocID="{852E8EBC-29BB-4974-86C6-34352A042B96}" presName="level3hierChild" presStyleCnt="0"/>
      <dgm:spPr/>
    </dgm:pt>
    <dgm:pt modelId="{F27EE45A-555F-422D-8F6A-23973C6668EF}" type="pres">
      <dgm:prSet presAssocID="{CCBCDE74-D826-4A7F-852E-CBD341EFEFE4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DD37B00D-803F-4013-BB10-1744BAD8F271}" type="pres">
      <dgm:prSet presAssocID="{CCBCDE74-D826-4A7F-852E-CBD341EFEFE4}" presName="connTx" presStyleLbl="parChTrans1D3" presStyleIdx="2" presStyleCnt="6"/>
      <dgm:spPr/>
      <dgm:t>
        <a:bodyPr/>
        <a:lstStyle/>
        <a:p>
          <a:endParaRPr lang="en-US"/>
        </a:p>
      </dgm:t>
    </dgm:pt>
    <dgm:pt modelId="{A3FBB162-EA4C-4E26-85CF-F9B34D930456}" type="pres">
      <dgm:prSet presAssocID="{B2B510A2-2B1E-41F4-B350-54BA5D821FED}" presName="root2" presStyleCnt="0"/>
      <dgm:spPr/>
    </dgm:pt>
    <dgm:pt modelId="{F725DAF0-68BD-40D4-9802-FE1F31DED556}" type="pres">
      <dgm:prSet presAssocID="{B2B510A2-2B1E-41F4-B350-54BA5D821FED}" presName="LevelTwoTextNode" presStyleLbl="node3" presStyleIdx="2" presStyleCnt="6" custScaleX="41094" custScaleY="82187" custLinFactNeighborX="1014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E6AED14-AD29-40C3-A00A-997FADF539A1}" type="pres">
      <dgm:prSet presAssocID="{B2B510A2-2B1E-41F4-B350-54BA5D821FED}" presName="level3hierChild" presStyleCnt="0"/>
      <dgm:spPr/>
    </dgm:pt>
    <dgm:pt modelId="{F58B8A5A-B1C6-4E1A-9989-EF73BA46E29F}" type="pres">
      <dgm:prSet presAssocID="{67651C48-3A4F-4200-9A58-D5BDE7D5EFD3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19489637-1E78-4988-A9A2-0332A248A71B}" type="pres">
      <dgm:prSet presAssocID="{67651C48-3A4F-4200-9A58-D5BDE7D5EFD3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564011F-B99A-440B-A741-997326A2FB90}" type="pres">
      <dgm:prSet presAssocID="{207F2652-72AB-4D1C-9A43-D9D00DB301D9}" presName="root2" presStyleCnt="0"/>
      <dgm:spPr/>
    </dgm:pt>
    <dgm:pt modelId="{B7703BF8-5A3A-41A9-889B-19019F150D0E}" type="pres">
      <dgm:prSet presAssocID="{207F2652-72AB-4D1C-9A43-D9D00DB301D9}" presName="LevelTwoTextNode" presStyleLbl="node2" presStyleIdx="4" presStyleCnt="7" custScaleX="68801" custScaleY="82562" custLinFactNeighborX="9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AED52-E258-4D83-957C-59321CCDB673}" type="pres">
      <dgm:prSet presAssocID="{207F2652-72AB-4D1C-9A43-D9D00DB301D9}" presName="level3hierChild" presStyleCnt="0"/>
      <dgm:spPr/>
    </dgm:pt>
    <dgm:pt modelId="{4E408EF5-7F0E-4C66-A240-4FA9CFC1E473}" type="pres">
      <dgm:prSet presAssocID="{1FCEFC37-F350-4B91-84DA-0033DBB5B393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21BC6A0C-3135-4CBF-96C5-A076D1C22AB9}" type="pres">
      <dgm:prSet presAssocID="{1FCEFC37-F350-4B91-84DA-0033DBB5B393}" presName="connTx" presStyleLbl="parChTrans1D3" presStyleIdx="3" presStyleCnt="6"/>
      <dgm:spPr/>
      <dgm:t>
        <a:bodyPr/>
        <a:lstStyle/>
        <a:p>
          <a:endParaRPr lang="en-US"/>
        </a:p>
      </dgm:t>
    </dgm:pt>
    <dgm:pt modelId="{2C37F256-8565-457E-8083-49726A6C3C01}" type="pres">
      <dgm:prSet presAssocID="{CEF5114B-8398-4B21-B5A0-B2F6792219E3}" presName="root2" presStyleCnt="0"/>
      <dgm:spPr/>
    </dgm:pt>
    <dgm:pt modelId="{0409D2CA-8443-41B2-9A9D-3A2DC1126C5C}" type="pres">
      <dgm:prSet presAssocID="{CEF5114B-8398-4B21-B5A0-B2F6792219E3}" presName="LevelTwoTextNode" presStyleLbl="node3" presStyleIdx="3" presStyleCnt="6" custScaleX="40735" custScaleY="81469" custLinFactNeighborX="994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271B8C5-8746-4B76-B04B-71E18A6451BE}" type="pres">
      <dgm:prSet presAssocID="{CEF5114B-8398-4B21-B5A0-B2F6792219E3}" presName="level3hierChild" presStyleCnt="0"/>
      <dgm:spPr/>
    </dgm:pt>
    <dgm:pt modelId="{64F51215-CA62-41E6-9251-24CB7398EF62}" type="pres">
      <dgm:prSet presAssocID="{8119BCD5-E312-411D-9AF7-5625F9E0186B}" presName="root1" presStyleCnt="0"/>
      <dgm:spPr/>
    </dgm:pt>
    <dgm:pt modelId="{0D155AED-F480-4287-842A-9DA89178A7AC}" type="pres">
      <dgm:prSet presAssocID="{8119BCD5-E312-411D-9AF7-5625F9E0186B}" presName="LevelOneTextNode" presStyleLbl="node0" presStyleIdx="2" presStyleCnt="3" custScaleX="68801" custScaleY="82562" custLinFactNeighborX="-13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1A9829-C164-4AA5-8B36-A395F1AB02E0}" type="pres">
      <dgm:prSet presAssocID="{8119BCD5-E312-411D-9AF7-5625F9E0186B}" presName="level2hierChild" presStyleCnt="0"/>
      <dgm:spPr/>
    </dgm:pt>
    <dgm:pt modelId="{AC7561B8-B513-45A1-9E4C-48C2F2A5EA95}" type="pres">
      <dgm:prSet presAssocID="{1227E850-B514-443D-8C78-4A2CCF3757A5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0C5FD729-4753-446B-BA13-C5A75C14B058}" type="pres">
      <dgm:prSet presAssocID="{1227E850-B514-443D-8C78-4A2CCF3757A5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EA5C98B-7427-4543-B0CE-BE93D02F01BF}" type="pres">
      <dgm:prSet presAssocID="{3D128DE2-65ED-466D-AAE8-D56B48C9A014}" presName="root2" presStyleCnt="0"/>
      <dgm:spPr/>
    </dgm:pt>
    <dgm:pt modelId="{0B6D83A7-2E30-4750-83A3-3ED581991205}" type="pres">
      <dgm:prSet presAssocID="{3D128DE2-65ED-466D-AAE8-D56B48C9A014}" presName="LevelTwoTextNode" presStyleLbl="node2" presStyleIdx="5" presStyleCnt="7" custScaleX="68801" custScaleY="82562" custLinFactNeighborX="983" custLinFactNeighborY="4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F5110-25CB-461D-84C7-AF4651B0CCEA}" type="pres">
      <dgm:prSet presAssocID="{3D128DE2-65ED-466D-AAE8-D56B48C9A014}" presName="level3hierChild" presStyleCnt="0"/>
      <dgm:spPr/>
    </dgm:pt>
    <dgm:pt modelId="{43292B0B-95DC-4505-8BC1-0E348BB6182D}" type="pres">
      <dgm:prSet presAssocID="{0931E619-DCD7-4F89-883A-ADA252ABDFAD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C58AEF-2A6B-4E88-8724-163B78C48AD9}" type="pres">
      <dgm:prSet presAssocID="{0931E619-DCD7-4F89-883A-ADA252ABDFAD}" presName="connTx" presStyleLbl="parChTrans1D3" presStyleIdx="4" presStyleCnt="6"/>
      <dgm:spPr/>
      <dgm:t>
        <a:bodyPr/>
        <a:lstStyle/>
        <a:p>
          <a:endParaRPr lang="en-US"/>
        </a:p>
      </dgm:t>
    </dgm:pt>
    <dgm:pt modelId="{DB5C12F1-BB40-4CC9-9269-FD3D86FF0AF1}" type="pres">
      <dgm:prSet presAssocID="{3F434511-D83E-429C-B44C-001A9FE753A7}" presName="root2" presStyleCnt="0"/>
      <dgm:spPr/>
    </dgm:pt>
    <dgm:pt modelId="{31C47F8D-1993-4106-A5B0-4DBBAA7FD7C0}" type="pres">
      <dgm:prSet presAssocID="{3F434511-D83E-429C-B44C-001A9FE753A7}" presName="LevelTwoTextNode" presStyleLbl="node3" presStyleIdx="4" presStyleCnt="6" custScaleX="41094" custScaleY="82187" custLinFactNeighborX="8737" custLinFactNeighborY="469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93E8C76-C7DA-4390-A822-6CA55FB035BD}" type="pres">
      <dgm:prSet presAssocID="{3F434511-D83E-429C-B44C-001A9FE753A7}" presName="level3hierChild" presStyleCnt="0"/>
      <dgm:spPr/>
    </dgm:pt>
    <dgm:pt modelId="{C6FFFDC0-C788-4505-A599-06EE1100DF4F}" type="pres">
      <dgm:prSet presAssocID="{6C147796-E0B8-4784-BB7B-4E6E89BEFF70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A3520EC9-8AD1-4ABC-A4A6-04FCA62DB911}" type="pres">
      <dgm:prSet presAssocID="{6C147796-E0B8-4784-BB7B-4E6E89BEFF70}" presName="connTx" presStyleLbl="parChTrans1D4" presStyleIdx="2" presStyleCnt="4"/>
      <dgm:spPr/>
      <dgm:t>
        <a:bodyPr/>
        <a:lstStyle/>
        <a:p>
          <a:endParaRPr lang="en-US"/>
        </a:p>
      </dgm:t>
    </dgm:pt>
    <dgm:pt modelId="{7BB71D66-7094-410B-B25B-57055B5FEB14}" type="pres">
      <dgm:prSet presAssocID="{846B47B8-1A74-4EC8-8CDF-94DCD03C8AF9}" presName="root2" presStyleCnt="0"/>
      <dgm:spPr/>
    </dgm:pt>
    <dgm:pt modelId="{EFCCAFCA-94CC-4921-9ABA-C8A11434CF5B}" type="pres">
      <dgm:prSet presAssocID="{846B47B8-1A74-4EC8-8CDF-94DCD03C8AF9}" presName="LevelTwoTextNode" presStyleLbl="node4" presStyleIdx="2" presStyleCnt="4" custScaleX="26470" custScaleY="52940" custLinFactNeighborX="-3244" custLinFactNeighborY="-184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6CC84481-5C54-4343-A777-58C707063556}" type="pres">
      <dgm:prSet presAssocID="{846B47B8-1A74-4EC8-8CDF-94DCD03C8AF9}" presName="level3hierChild" presStyleCnt="0"/>
      <dgm:spPr/>
    </dgm:pt>
    <dgm:pt modelId="{37A16475-E2C2-495C-A2C1-AF6F2DF2304A}" type="pres">
      <dgm:prSet presAssocID="{5C7EA2A9-5530-4694-AB51-A9E3F4906FC5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12419839-3C65-4490-B5A0-44BEB8D7E279}" type="pres">
      <dgm:prSet presAssocID="{5C7EA2A9-5530-4694-AB51-A9E3F4906FC5}" presName="connTx" presStyleLbl="parChTrans1D4" presStyleIdx="3" presStyleCnt="4"/>
      <dgm:spPr/>
      <dgm:t>
        <a:bodyPr/>
        <a:lstStyle/>
        <a:p>
          <a:endParaRPr lang="en-US"/>
        </a:p>
      </dgm:t>
    </dgm:pt>
    <dgm:pt modelId="{D5845130-3E23-43D9-AD0C-2829A465A25A}" type="pres">
      <dgm:prSet presAssocID="{0CC5E024-6F1F-46DE-AD84-2FE58572E247}" presName="root2" presStyleCnt="0"/>
      <dgm:spPr/>
    </dgm:pt>
    <dgm:pt modelId="{C35E7C0A-1972-43BE-B49F-E4CB5AFD7519}" type="pres">
      <dgm:prSet presAssocID="{0CC5E024-6F1F-46DE-AD84-2FE58572E247}" presName="LevelTwoTextNode" presStyleLbl="node4" presStyleIdx="3" presStyleCnt="4" custScaleX="24994" custScaleY="52940" custLinFactNeighborX="-1768" custLinFactNeighborY="7226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AA99A36B-FE57-4A1D-B3D6-1A09AB3EA313}" type="pres">
      <dgm:prSet presAssocID="{0CC5E024-6F1F-46DE-AD84-2FE58572E247}" presName="level3hierChild" presStyleCnt="0"/>
      <dgm:spPr/>
    </dgm:pt>
    <dgm:pt modelId="{AE38FE6F-6E2A-4E5C-9CEB-8A289E2C8CE5}" type="pres">
      <dgm:prSet presAssocID="{AFD1159F-21E9-45CD-89B1-6BC8DBD60BA1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4662E5C4-1937-423D-B76B-57752F3B6932}" type="pres">
      <dgm:prSet presAssocID="{AFD1159F-21E9-45CD-89B1-6BC8DBD60BA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5A82A8E-3F26-4768-BE7D-1F81B31FC1EF}" type="pres">
      <dgm:prSet presAssocID="{0606B08B-BDF6-4014-9933-77358D87FDCE}" presName="root2" presStyleCnt="0"/>
      <dgm:spPr/>
    </dgm:pt>
    <dgm:pt modelId="{E0374CCA-3917-43EB-B35C-5B0B6C1478B9}" type="pres">
      <dgm:prSet presAssocID="{0606B08B-BDF6-4014-9933-77358D87FDCE}" presName="LevelTwoTextNode" presStyleLbl="node2" presStyleIdx="6" presStyleCnt="7" custScaleX="68801" custScaleY="82562" custLinFactNeighborX="9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C1C2B-D763-4C5B-BB52-4EEDDDBA5300}" type="pres">
      <dgm:prSet presAssocID="{0606B08B-BDF6-4014-9933-77358D87FDCE}" presName="level3hierChild" presStyleCnt="0"/>
      <dgm:spPr/>
    </dgm:pt>
    <dgm:pt modelId="{F2AA0EB2-B01F-4D5D-AB10-65C2610A6D08}" type="pres">
      <dgm:prSet presAssocID="{F6B7074B-2995-432A-A451-2C00A1D64C77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631E30D2-B0A3-4629-B460-5AC9E7AD6571}" type="pres">
      <dgm:prSet presAssocID="{F6B7074B-2995-432A-A451-2C00A1D64C77}" presName="connTx" presStyleLbl="parChTrans1D3" presStyleIdx="5" presStyleCnt="6"/>
      <dgm:spPr/>
      <dgm:t>
        <a:bodyPr/>
        <a:lstStyle/>
        <a:p>
          <a:endParaRPr lang="en-US"/>
        </a:p>
      </dgm:t>
    </dgm:pt>
    <dgm:pt modelId="{DCB92D1F-5509-422E-8E63-568D9499A650}" type="pres">
      <dgm:prSet presAssocID="{AFFD07B8-1E6F-4703-80CA-4F310FC5738D}" presName="root2" presStyleCnt="0"/>
      <dgm:spPr/>
    </dgm:pt>
    <dgm:pt modelId="{97E2A50F-C34F-455E-8D94-A1295297E3DC}" type="pres">
      <dgm:prSet presAssocID="{AFFD07B8-1E6F-4703-80CA-4F310FC5738D}" presName="LevelTwoTextNode" presStyleLbl="node3" presStyleIdx="5" presStyleCnt="6" custScaleX="41094" custScaleY="82187" custLinFactNeighborX="877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E8DABAC-FB41-4953-82B2-0495739E9F09}" type="pres">
      <dgm:prSet presAssocID="{AFFD07B8-1E6F-4703-80CA-4F310FC5738D}" presName="level3hierChild" presStyleCnt="0"/>
      <dgm:spPr/>
    </dgm:pt>
  </dgm:ptLst>
  <dgm:cxnLst>
    <dgm:cxn modelId="{C4CD21FD-CEBC-49EB-9E1D-386B563A874B}" type="presOf" srcId="{506D7AFC-7178-4272-9B6B-46A5BDA7F518}" destId="{BBB2E1D5-4940-4C25-BDA6-1830EC5618D7}" srcOrd="0" destOrd="0" presId="urn:microsoft.com/office/officeart/2005/8/layout/hierarchy2"/>
    <dgm:cxn modelId="{87BC5D82-BE5B-47EF-BDC6-AFE93ABA701C}" type="presOf" srcId="{0CC5E024-6F1F-46DE-AD84-2FE58572E247}" destId="{C35E7C0A-1972-43BE-B49F-E4CB5AFD7519}" srcOrd="0" destOrd="0" presId="urn:microsoft.com/office/officeart/2005/8/layout/hierarchy2"/>
    <dgm:cxn modelId="{DFEA38E3-9A3B-43D5-98ED-1F635F6C671A}" srcId="{A455143D-A609-47F5-8786-18CA0858193C}" destId="{8A2A0904-F9F0-4685-8C33-6F03964B8C5D}" srcOrd="0" destOrd="0" parTransId="{B30D929F-B06E-457E-B72C-500C626914FD}" sibTransId="{21526535-37EB-43A7-B51D-C739CD62322F}"/>
    <dgm:cxn modelId="{13D7FE8D-7B14-41CD-834A-28DB0BB5C63C}" srcId="{3F434511-D83E-429C-B44C-001A9FE753A7}" destId="{0CC5E024-6F1F-46DE-AD84-2FE58572E247}" srcOrd="1" destOrd="0" parTransId="{5C7EA2A9-5530-4694-AB51-A9E3F4906FC5}" sibTransId="{03EFDFD4-6283-4A21-8255-83C62F270B7C}"/>
    <dgm:cxn modelId="{6F3EF0BC-449C-4A03-93C9-D5F7F14C6078}" type="presOf" srcId="{E483D950-6664-42D7-8D39-940477C5CD66}" destId="{6E437174-BA70-4258-A814-D57D112051CF}" srcOrd="0" destOrd="0" presId="urn:microsoft.com/office/officeart/2005/8/layout/hierarchy2"/>
    <dgm:cxn modelId="{6195F63A-224D-4A78-B038-10D4D0E7C200}" type="presOf" srcId="{1FCEFC37-F350-4B91-84DA-0033DBB5B393}" destId="{4E408EF5-7F0E-4C66-A240-4FA9CFC1E473}" srcOrd="0" destOrd="0" presId="urn:microsoft.com/office/officeart/2005/8/layout/hierarchy2"/>
    <dgm:cxn modelId="{A1775777-A887-4B11-A071-1ED5F7B794A6}" srcId="{8A2A0904-F9F0-4685-8C33-6F03964B8C5D}" destId="{9841EBF5-6691-4CF2-A806-00C592C175FB}" srcOrd="1" destOrd="0" parTransId="{6FA2AF07-2644-464A-95AC-462A902AC85D}" sibTransId="{29E02DF7-4A55-402F-B543-E0E6BF8F0798}"/>
    <dgm:cxn modelId="{7A95CF32-9AAD-4210-B830-D3954EE503DD}" srcId="{207F2652-72AB-4D1C-9A43-D9D00DB301D9}" destId="{CEF5114B-8398-4B21-B5A0-B2F6792219E3}" srcOrd="0" destOrd="0" parTransId="{1FCEFC37-F350-4B91-84DA-0033DBB5B393}" sibTransId="{FCA3F677-0172-47BC-9B7B-E9097453517D}"/>
    <dgm:cxn modelId="{6ADDB5CB-7710-4DD4-BDDC-0D8352D64A35}" type="presOf" srcId="{3F434511-D83E-429C-B44C-001A9FE753A7}" destId="{31C47F8D-1993-4106-A5B0-4DBBAA7FD7C0}" srcOrd="0" destOrd="0" presId="urn:microsoft.com/office/officeart/2005/8/layout/hierarchy2"/>
    <dgm:cxn modelId="{40FC93D8-F1E1-4FDB-8E57-EA1AC16ED315}" type="presOf" srcId="{67651C48-3A4F-4200-9A58-D5BDE7D5EFD3}" destId="{19489637-1E78-4988-A9A2-0332A248A71B}" srcOrd="1" destOrd="0" presId="urn:microsoft.com/office/officeart/2005/8/layout/hierarchy2"/>
    <dgm:cxn modelId="{BE2F1D49-3E67-4D79-BA25-1F09C08D0FD2}" type="presOf" srcId="{67651C48-3A4F-4200-9A58-D5BDE7D5EFD3}" destId="{F58B8A5A-B1C6-4E1A-9989-EF73BA46E29F}" srcOrd="0" destOrd="0" presId="urn:microsoft.com/office/officeart/2005/8/layout/hierarchy2"/>
    <dgm:cxn modelId="{5C8849FF-EE21-4A1F-9D66-2E2FD0C16AF8}" type="presOf" srcId="{2187CE92-DB19-40BF-949F-AB542FB95A24}" destId="{6668098C-B0CE-4DFE-9F39-F657B081573D}" srcOrd="1" destOrd="0" presId="urn:microsoft.com/office/officeart/2005/8/layout/hierarchy2"/>
    <dgm:cxn modelId="{45EC6B44-B3A4-46C6-BA88-C4A1C6516B44}" srcId="{9841EBF5-6691-4CF2-A806-00C592C175FB}" destId="{E5235213-3688-4279-97B4-52656233E44C}" srcOrd="0" destOrd="0" parTransId="{BB55352E-F5B1-48C4-BF0A-BE475721DE2D}" sibTransId="{67AA19B0-F374-444B-AD5C-42E1C62141D4}"/>
    <dgm:cxn modelId="{71A4F5B7-48E3-423C-808D-4C347548C8B7}" type="presOf" srcId="{BB55352E-F5B1-48C4-BF0A-BE475721DE2D}" destId="{04AF2527-AACA-4EE1-936A-4447C3C7CC86}" srcOrd="1" destOrd="0" presId="urn:microsoft.com/office/officeart/2005/8/layout/hierarchy2"/>
    <dgm:cxn modelId="{F08F9A6B-E166-4B10-9FF3-A2DE020182EC}" type="presOf" srcId="{C08EDB35-974F-48F2-A634-B1D055744B74}" destId="{CE3320ED-165D-4E45-90E3-E5E0E11F8601}" srcOrd="1" destOrd="0" presId="urn:microsoft.com/office/officeart/2005/8/layout/hierarchy2"/>
    <dgm:cxn modelId="{4A6FDC45-8BDC-47B5-AF03-C2BA9D29C9D6}" type="presOf" srcId="{5C7EA2A9-5530-4694-AB51-A9E3F4906FC5}" destId="{37A16475-E2C2-495C-A2C1-AF6F2DF2304A}" srcOrd="0" destOrd="0" presId="urn:microsoft.com/office/officeart/2005/8/layout/hierarchy2"/>
    <dgm:cxn modelId="{1210E725-0BA9-4B46-BD2C-E679B77B7F65}" type="presOf" srcId="{DB842D51-7ED3-4B47-A3D3-545C1145CC97}" destId="{470E37C3-F918-4886-9EB6-28419266ECF2}" srcOrd="0" destOrd="0" presId="urn:microsoft.com/office/officeart/2005/8/layout/hierarchy2"/>
    <dgm:cxn modelId="{6260EABE-427A-4F2E-97D2-F10E70D4F43E}" type="presOf" srcId="{6FA2AF07-2644-464A-95AC-462A902AC85D}" destId="{F1594E19-44C1-4253-A1C2-4929C53BD6FB}" srcOrd="1" destOrd="0" presId="urn:microsoft.com/office/officeart/2005/8/layout/hierarchy2"/>
    <dgm:cxn modelId="{1AB16E8D-D157-4D56-9F99-9F9AEA48C4BA}" type="presOf" srcId="{F6B7074B-2995-432A-A451-2C00A1D64C77}" destId="{F2AA0EB2-B01F-4D5D-AB10-65C2610A6D08}" srcOrd="0" destOrd="0" presId="urn:microsoft.com/office/officeart/2005/8/layout/hierarchy2"/>
    <dgm:cxn modelId="{67D021CA-4E20-4C63-A65E-E156086AB7BB}" srcId="{FAEA5EA0-82F1-42F6-95CA-F84F914FFD6C}" destId="{207F2652-72AB-4D1C-9A43-D9D00DB301D9}" srcOrd="2" destOrd="0" parTransId="{67651C48-3A4F-4200-9A58-D5BDE7D5EFD3}" sibTransId="{DE29CE9B-6723-42DB-A3C0-1C1FEE0724DF}"/>
    <dgm:cxn modelId="{20A2AA19-FE21-4F6C-AFBF-5D4B5485E83C}" type="presOf" srcId="{CCBCDE74-D826-4A7F-852E-CBD341EFEFE4}" destId="{DD37B00D-803F-4013-BB10-1744BAD8F271}" srcOrd="1" destOrd="0" presId="urn:microsoft.com/office/officeart/2005/8/layout/hierarchy2"/>
    <dgm:cxn modelId="{68D0FEEE-EC66-4A56-A052-9AF4D7B7204B}" srcId="{852E8EBC-29BB-4974-86C6-34352A042B96}" destId="{B2B510A2-2B1E-41F4-B350-54BA5D821FED}" srcOrd="0" destOrd="0" parTransId="{CCBCDE74-D826-4A7F-852E-CBD341EFEFE4}" sibTransId="{2C82A83A-DD19-4A5A-A541-24D06EFD2C3F}"/>
    <dgm:cxn modelId="{C2B02227-519F-442D-B923-695FE8BFFF89}" type="presOf" srcId="{2187CE92-DB19-40BF-949F-AB542FB95A24}" destId="{3234CABE-3AA5-43E5-96F1-760DA73EFB98}" srcOrd="0" destOrd="0" presId="urn:microsoft.com/office/officeart/2005/8/layout/hierarchy2"/>
    <dgm:cxn modelId="{8DFAF13A-1109-47DC-826F-20369D6C4E14}" srcId="{E483D950-6664-42D7-8D39-940477C5CD66}" destId="{42DBEAC6-1CF1-44C9-AFCB-44091612486D}" srcOrd="0" destOrd="0" parTransId="{6A12BCA7-AFD5-42AE-AB85-4A7F9A15FEC5}" sibTransId="{C074ED38-ECB7-45CE-8AEE-642367F4A272}"/>
    <dgm:cxn modelId="{DF232A21-3830-4BCF-B01B-F2C724737B17}" type="presOf" srcId="{8119BCD5-E312-411D-9AF7-5625F9E0186B}" destId="{0D155AED-F480-4287-842A-9DA89178A7AC}" srcOrd="0" destOrd="0" presId="urn:microsoft.com/office/officeart/2005/8/layout/hierarchy2"/>
    <dgm:cxn modelId="{C3FA6AE4-FEF7-429E-899D-E05C7F729AAA}" type="presOf" srcId="{8A2A0904-F9F0-4685-8C33-6F03964B8C5D}" destId="{B69823D9-8557-4865-BA38-C56F13EA0254}" srcOrd="0" destOrd="0" presId="urn:microsoft.com/office/officeart/2005/8/layout/hierarchy2"/>
    <dgm:cxn modelId="{08139995-26FE-4A8D-BB67-87005CFC48C3}" type="presOf" srcId="{CCBCDE74-D826-4A7F-852E-CBD341EFEFE4}" destId="{F27EE45A-555F-422D-8F6A-23973C6668EF}" srcOrd="0" destOrd="0" presId="urn:microsoft.com/office/officeart/2005/8/layout/hierarchy2"/>
    <dgm:cxn modelId="{F8ACB235-C24A-4471-9C78-F385D9B110BF}" type="presOf" srcId="{AFFD07B8-1E6F-4703-80CA-4F310FC5738D}" destId="{97E2A50F-C34F-455E-8D94-A1295297E3DC}" srcOrd="0" destOrd="0" presId="urn:microsoft.com/office/officeart/2005/8/layout/hierarchy2"/>
    <dgm:cxn modelId="{4AFC1FBE-52DE-41E9-84E5-CFB05387DB15}" srcId="{A455143D-A609-47F5-8786-18CA0858193C}" destId="{8119BCD5-E312-411D-9AF7-5625F9E0186B}" srcOrd="2" destOrd="0" parTransId="{40B89AF6-FCD1-4748-9FA7-EDDD36ECFBA2}" sibTransId="{CE1D52E3-2A84-43DE-8F8E-551AE4E40C40}"/>
    <dgm:cxn modelId="{13BE6911-3CEE-4E31-AAAA-162080257333}" type="presOf" srcId="{6A12BCA7-AFD5-42AE-AB85-4A7F9A15FEC5}" destId="{E40A0DDD-07C1-4C11-9CDF-30159BC8140E}" srcOrd="0" destOrd="0" presId="urn:microsoft.com/office/officeart/2005/8/layout/hierarchy2"/>
    <dgm:cxn modelId="{D2516AF5-3C08-4882-AD2D-1AE590B2112F}" srcId="{FAEA5EA0-82F1-42F6-95CA-F84F914FFD6C}" destId="{852E8EBC-29BB-4974-86C6-34352A042B96}" srcOrd="1" destOrd="0" parTransId="{506D7AFC-7178-4272-9B6B-46A5BDA7F518}" sibTransId="{0FF232D3-C568-4B9B-B687-5E570E82DD5B}"/>
    <dgm:cxn modelId="{197C140B-8F45-4619-844E-0CE51782187B}" type="presOf" srcId="{6A12BCA7-AFD5-42AE-AB85-4A7F9A15FEC5}" destId="{CD4601E5-742A-4516-8210-576B439BB5F9}" srcOrd="1" destOrd="0" presId="urn:microsoft.com/office/officeart/2005/8/layout/hierarchy2"/>
    <dgm:cxn modelId="{F5D038DC-72E5-45AE-A1C3-6C51BE73228F}" type="presOf" srcId="{1227E850-B514-443D-8C78-4A2CCF3757A5}" destId="{AC7561B8-B513-45A1-9E4C-48C2F2A5EA95}" srcOrd="0" destOrd="0" presId="urn:microsoft.com/office/officeart/2005/8/layout/hierarchy2"/>
    <dgm:cxn modelId="{0A65AB4A-FBF0-413E-8E50-9688FA52ABAE}" srcId="{42DBEAC6-1CF1-44C9-AFCB-44091612486D}" destId="{DB842D51-7ED3-4B47-A3D3-545C1145CC97}" srcOrd="1" destOrd="0" parTransId="{2187CE92-DB19-40BF-949F-AB542FB95A24}" sibTransId="{8E61EA8B-3127-4F02-BF08-80EA3B9DA4F6}"/>
    <dgm:cxn modelId="{594EB440-2331-4347-9023-9E34A89F6F86}" type="presOf" srcId="{42DBEAC6-1CF1-44C9-AFCB-44091612486D}" destId="{E6456E46-3BA4-459F-8747-31A3B217A033}" srcOrd="0" destOrd="0" presId="urn:microsoft.com/office/officeart/2005/8/layout/hierarchy2"/>
    <dgm:cxn modelId="{7D430FD0-FA7F-46F8-ABB5-D5B574ED7848}" srcId="{8A2A0904-F9F0-4685-8C33-6F03964B8C5D}" destId="{EC6EF6DC-2A1F-477E-ABAF-3098BF5011B4}" srcOrd="0" destOrd="0" parTransId="{C08EDB35-974F-48F2-A634-B1D055744B74}" sibTransId="{91043898-F5BF-4DCC-ADD8-16B0F4273DA5}"/>
    <dgm:cxn modelId="{80E5EAD7-4E02-4C62-99BC-4FED57FF4FEE}" type="presOf" srcId="{0931E619-DCD7-4F89-883A-ADA252ABDFAD}" destId="{3DC58AEF-2A6B-4E88-8724-163B78C48AD9}" srcOrd="1" destOrd="0" presId="urn:microsoft.com/office/officeart/2005/8/layout/hierarchy2"/>
    <dgm:cxn modelId="{CCF65FCF-A1D6-4D74-AF12-54BE10879886}" type="presOf" srcId="{C08EDB35-974F-48F2-A634-B1D055744B74}" destId="{43057C13-648A-4BE5-9FE5-C21F03265ACD}" srcOrd="0" destOrd="0" presId="urn:microsoft.com/office/officeart/2005/8/layout/hierarchy2"/>
    <dgm:cxn modelId="{A45B6433-395C-49B2-BEA7-DDE26D59CA3C}" type="presOf" srcId="{AFD1159F-21E9-45CD-89B1-6BC8DBD60BA1}" destId="{AE38FE6F-6E2A-4E5C-9CEB-8A289E2C8CE5}" srcOrd="0" destOrd="0" presId="urn:microsoft.com/office/officeart/2005/8/layout/hierarchy2"/>
    <dgm:cxn modelId="{2CE129C8-E4E2-4C86-AC82-166DD51A5B17}" type="presOf" srcId="{BEE61227-4FF4-4C6C-87EE-AE4CE7E7EFD0}" destId="{FDC73939-4C3F-4405-A825-46683224FF9C}" srcOrd="1" destOrd="0" presId="urn:microsoft.com/office/officeart/2005/8/layout/hierarchy2"/>
    <dgm:cxn modelId="{C83BB6C8-1C33-477B-A9E0-D4C794546CF4}" type="presOf" srcId="{B2B510A2-2B1E-41F4-B350-54BA5D821FED}" destId="{F725DAF0-68BD-40D4-9802-FE1F31DED556}" srcOrd="0" destOrd="0" presId="urn:microsoft.com/office/officeart/2005/8/layout/hierarchy2"/>
    <dgm:cxn modelId="{32AF347E-9A2B-40B3-A853-78F20A7E85F8}" srcId="{0606B08B-BDF6-4014-9933-77358D87FDCE}" destId="{AFFD07B8-1E6F-4703-80CA-4F310FC5738D}" srcOrd="0" destOrd="0" parTransId="{F6B7074B-2995-432A-A451-2C00A1D64C77}" sibTransId="{33073C4F-7612-4068-96F1-5241E583D027}"/>
    <dgm:cxn modelId="{49D2678C-5C2C-4F4E-854B-17227BD8CDB1}" type="presOf" srcId="{C5B316FB-C411-418B-91D3-FB73D29D0428}" destId="{C9658697-8861-42F7-A467-F250D65D596A}" srcOrd="0" destOrd="0" presId="urn:microsoft.com/office/officeart/2005/8/layout/hierarchy2"/>
    <dgm:cxn modelId="{6A10D3E3-6EA2-4297-AC35-10459E7C4339}" type="presOf" srcId="{6FA2AF07-2644-464A-95AC-462A902AC85D}" destId="{B924EF6E-6714-4A5B-9605-0AAA45F52F6C}" srcOrd="0" destOrd="0" presId="urn:microsoft.com/office/officeart/2005/8/layout/hierarchy2"/>
    <dgm:cxn modelId="{CA2CBF89-8000-4C4B-95B7-EFFF4434A254}" type="presOf" srcId="{6C147796-E0B8-4784-BB7B-4E6E89BEFF70}" destId="{A3520EC9-8AD1-4ABC-A4A6-04FCA62DB911}" srcOrd="1" destOrd="0" presId="urn:microsoft.com/office/officeart/2005/8/layout/hierarchy2"/>
    <dgm:cxn modelId="{AC598DBA-70CF-49EB-A814-6F86185A853B}" type="presOf" srcId="{5EEB234D-892D-4610-8272-B88390769536}" destId="{C8741AD4-08C2-46C0-9941-91406F0CBFF3}" srcOrd="1" destOrd="0" presId="urn:microsoft.com/office/officeart/2005/8/layout/hierarchy2"/>
    <dgm:cxn modelId="{0B643915-D5CD-404D-9D4B-F34AE1228235}" type="presOf" srcId="{6C147796-E0B8-4784-BB7B-4E6E89BEFF70}" destId="{C6FFFDC0-C788-4505-A599-06EE1100DF4F}" srcOrd="0" destOrd="0" presId="urn:microsoft.com/office/officeart/2005/8/layout/hierarchy2"/>
    <dgm:cxn modelId="{3143F74C-B5FD-4317-B80F-8A99784C84ED}" type="presOf" srcId="{1227E850-B514-443D-8C78-4A2CCF3757A5}" destId="{0C5FD729-4753-446B-BA13-C5A75C14B058}" srcOrd="1" destOrd="0" presId="urn:microsoft.com/office/officeart/2005/8/layout/hierarchy2"/>
    <dgm:cxn modelId="{ACF4B41F-9AB6-4019-A0B6-26F009C935B0}" type="presOf" srcId="{1FCEFC37-F350-4B91-84DA-0033DBB5B393}" destId="{21BC6A0C-3135-4CBF-96C5-A076D1C22AB9}" srcOrd="1" destOrd="0" presId="urn:microsoft.com/office/officeart/2005/8/layout/hierarchy2"/>
    <dgm:cxn modelId="{DEB69CBF-5FF4-4B8F-9CD6-24E014039006}" type="presOf" srcId="{0606B08B-BDF6-4014-9933-77358D87FDCE}" destId="{E0374CCA-3917-43EB-B35C-5B0B6C1478B9}" srcOrd="0" destOrd="0" presId="urn:microsoft.com/office/officeart/2005/8/layout/hierarchy2"/>
    <dgm:cxn modelId="{CEF5668F-997D-472B-8827-0F500996D17C}" type="presOf" srcId="{BB55352E-F5B1-48C4-BF0A-BE475721DE2D}" destId="{E873A814-CFE3-49F4-8B49-F6320E55C706}" srcOrd="0" destOrd="0" presId="urn:microsoft.com/office/officeart/2005/8/layout/hierarchy2"/>
    <dgm:cxn modelId="{A7C8A960-1179-4886-B73A-7FA50AEF474E}" srcId="{FAEA5EA0-82F1-42F6-95CA-F84F914FFD6C}" destId="{E483D950-6664-42D7-8D39-940477C5CD66}" srcOrd="0" destOrd="0" parTransId="{5EEB234D-892D-4610-8272-B88390769536}" sibTransId="{4632A574-A5F8-4354-BB56-31994C677CFB}"/>
    <dgm:cxn modelId="{FC10ABA1-78F2-42BC-8397-7FC351D98AB4}" srcId="{3F434511-D83E-429C-B44C-001A9FE753A7}" destId="{846B47B8-1A74-4EC8-8CDF-94DCD03C8AF9}" srcOrd="0" destOrd="0" parTransId="{6C147796-E0B8-4784-BB7B-4E6E89BEFF70}" sibTransId="{686D8D2B-9919-497F-AE1A-56E71F9EF87F}"/>
    <dgm:cxn modelId="{A95D13BE-6C54-4765-BC0C-7E901F44C9AE}" srcId="{8119BCD5-E312-411D-9AF7-5625F9E0186B}" destId="{3D128DE2-65ED-466D-AAE8-D56B48C9A014}" srcOrd="0" destOrd="0" parTransId="{1227E850-B514-443D-8C78-4A2CCF3757A5}" sibTransId="{F5CB0E0F-A48B-4A6B-B8D6-3CD5385538D8}"/>
    <dgm:cxn modelId="{A5E52221-44D7-4F7B-BA7C-CCA174F0B3F7}" type="presOf" srcId="{846B47B8-1A74-4EC8-8CDF-94DCD03C8AF9}" destId="{EFCCAFCA-94CC-4921-9ABA-C8A11434CF5B}" srcOrd="0" destOrd="0" presId="urn:microsoft.com/office/officeart/2005/8/layout/hierarchy2"/>
    <dgm:cxn modelId="{42B355C3-5E40-4F1B-9776-6B62ADD9D72F}" type="presOf" srcId="{852E8EBC-29BB-4974-86C6-34352A042B96}" destId="{ABDA965C-9D0F-4A27-8546-DFFD50F62F99}" srcOrd="0" destOrd="0" presId="urn:microsoft.com/office/officeart/2005/8/layout/hierarchy2"/>
    <dgm:cxn modelId="{7DAF0D19-C61A-44E0-96AA-7359AB62D0CC}" type="presOf" srcId="{3D128DE2-65ED-466D-AAE8-D56B48C9A014}" destId="{0B6D83A7-2E30-4750-83A3-3ED581991205}" srcOrd="0" destOrd="0" presId="urn:microsoft.com/office/officeart/2005/8/layout/hierarchy2"/>
    <dgm:cxn modelId="{2FAC6C87-EBF0-45F2-B1B1-EC50B4DFE214}" type="presOf" srcId="{EC6EF6DC-2A1F-477E-ABAF-3098BF5011B4}" destId="{E3B7993A-F800-4743-B3BF-7C18F2AE84AD}" srcOrd="0" destOrd="0" presId="urn:microsoft.com/office/officeart/2005/8/layout/hierarchy2"/>
    <dgm:cxn modelId="{B6FC98BC-1496-4FAF-B3B2-BBD9CF3CD955}" srcId="{42DBEAC6-1CF1-44C9-AFCB-44091612486D}" destId="{C5B316FB-C411-418B-91D3-FB73D29D0428}" srcOrd="0" destOrd="0" parTransId="{BEE61227-4FF4-4C6C-87EE-AE4CE7E7EFD0}" sibTransId="{A2D2DA3B-57E4-4C77-BA68-C8C533FD8AA2}"/>
    <dgm:cxn modelId="{9CF71588-BB3D-466A-A5E6-1EC9C7AE406F}" type="presOf" srcId="{5EEB234D-892D-4610-8272-B88390769536}" destId="{A991DCE0-2EF3-438E-B1E5-D29EBD1DA729}" srcOrd="0" destOrd="0" presId="urn:microsoft.com/office/officeart/2005/8/layout/hierarchy2"/>
    <dgm:cxn modelId="{82D0D747-F10D-415E-9CE4-896E5BFD3646}" type="presOf" srcId="{BEE61227-4FF4-4C6C-87EE-AE4CE7E7EFD0}" destId="{5BD0DEB6-7DAC-4EF3-8272-9E91F4526600}" srcOrd="0" destOrd="0" presId="urn:microsoft.com/office/officeart/2005/8/layout/hierarchy2"/>
    <dgm:cxn modelId="{ABAC7023-8DF4-43C4-BE38-F40BF1075474}" type="presOf" srcId="{A455143D-A609-47F5-8786-18CA0858193C}" destId="{7BC3B656-5B59-4FFB-B2C1-25838BB4FAD2}" srcOrd="0" destOrd="0" presId="urn:microsoft.com/office/officeart/2005/8/layout/hierarchy2"/>
    <dgm:cxn modelId="{9D85D161-7832-4FC9-914B-5A4D1D0D4BC8}" srcId="{8119BCD5-E312-411D-9AF7-5625F9E0186B}" destId="{0606B08B-BDF6-4014-9933-77358D87FDCE}" srcOrd="1" destOrd="0" parTransId="{AFD1159F-21E9-45CD-89B1-6BC8DBD60BA1}" sibTransId="{0E89A574-D8C6-42E3-875D-F46BEFE04B20}"/>
    <dgm:cxn modelId="{7D1FE567-4AB0-4844-B6ED-8457513E8840}" type="presOf" srcId="{CEF5114B-8398-4B21-B5A0-B2F6792219E3}" destId="{0409D2CA-8443-41B2-9A9D-3A2DC1126C5C}" srcOrd="0" destOrd="0" presId="urn:microsoft.com/office/officeart/2005/8/layout/hierarchy2"/>
    <dgm:cxn modelId="{AD094001-2214-4581-85D0-C89FA59295D1}" type="presOf" srcId="{5C7EA2A9-5530-4694-AB51-A9E3F4906FC5}" destId="{12419839-3C65-4490-B5A0-44BEB8D7E279}" srcOrd="1" destOrd="0" presId="urn:microsoft.com/office/officeart/2005/8/layout/hierarchy2"/>
    <dgm:cxn modelId="{B01EEE38-9577-48BA-9D42-5D80986CA95A}" type="presOf" srcId="{0931E619-DCD7-4F89-883A-ADA252ABDFAD}" destId="{43292B0B-95DC-4505-8BC1-0E348BB6182D}" srcOrd="0" destOrd="0" presId="urn:microsoft.com/office/officeart/2005/8/layout/hierarchy2"/>
    <dgm:cxn modelId="{5F59BDA4-2E58-421E-B17C-4C60854470C3}" type="presOf" srcId="{AFD1159F-21E9-45CD-89B1-6BC8DBD60BA1}" destId="{4662E5C4-1937-423D-B76B-57752F3B6932}" srcOrd="1" destOrd="0" presId="urn:microsoft.com/office/officeart/2005/8/layout/hierarchy2"/>
    <dgm:cxn modelId="{5A110471-5E56-43CC-938B-2CD4FEF6971C}" type="presOf" srcId="{F6B7074B-2995-432A-A451-2C00A1D64C77}" destId="{631E30D2-B0A3-4629-B460-5AC9E7AD6571}" srcOrd="1" destOrd="0" presId="urn:microsoft.com/office/officeart/2005/8/layout/hierarchy2"/>
    <dgm:cxn modelId="{B839CA79-861D-4430-9F83-0867207EBC9D}" srcId="{A455143D-A609-47F5-8786-18CA0858193C}" destId="{FAEA5EA0-82F1-42F6-95CA-F84F914FFD6C}" srcOrd="1" destOrd="0" parTransId="{4C0698CA-1065-4580-B11A-EF7438E2FAFD}" sibTransId="{374A8601-C011-41EF-8AED-F05F9127642E}"/>
    <dgm:cxn modelId="{32F24297-9760-4BFE-B7FA-86EF4EF8EE4C}" srcId="{3D128DE2-65ED-466D-AAE8-D56B48C9A014}" destId="{3F434511-D83E-429C-B44C-001A9FE753A7}" srcOrd="0" destOrd="0" parTransId="{0931E619-DCD7-4F89-883A-ADA252ABDFAD}" sibTransId="{2016342E-32BD-426A-899C-F4DC7A58F425}"/>
    <dgm:cxn modelId="{4AC52A4D-4748-479D-AC29-48F0FEEE17C2}" type="presOf" srcId="{E5235213-3688-4279-97B4-52656233E44C}" destId="{933F3E7C-113D-473A-8A88-E0EEEC4C7E2A}" srcOrd="0" destOrd="0" presId="urn:microsoft.com/office/officeart/2005/8/layout/hierarchy2"/>
    <dgm:cxn modelId="{6CDC1CCD-F435-4FCE-8AD7-F4CC4F6FF549}" type="presOf" srcId="{207F2652-72AB-4D1C-9A43-D9D00DB301D9}" destId="{B7703BF8-5A3A-41A9-889B-19019F150D0E}" srcOrd="0" destOrd="0" presId="urn:microsoft.com/office/officeart/2005/8/layout/hierarchy2"/>
    <dgm:cxn modelId="{8E09FF7F-1BE1-4949-89CB-0946379B01F1}" type="presOf" srcId="{506D7AFC-7178-4272-9B6B-46A5BDA7F518}" destId="{B6FA09D8-4013-4EFF-BB6E-8F97234B6F7A}" srcOrd="1" destOrd="0" presId="urn:microsoft.com/office/officeart/2005/8/layout/hierarchy2"/>
    <dgm:cxn modelId="{778B5E12-7607-43AF-97F0-0016C03DF052}" type="presOf" srcId="{FAEA5EA0-82F1-42F6-95CA-F84F914FFD6C}" destId="{CC7C6ACC-B7B3-4363-911C-1CDD70BDA5AE}" srcOrd="0" destOrd="0" presId="urn:microsoft.com/office/officeart/2005/8/layout/hierarchy2"/>
    <dgm:cxn modelId="{2B0A092F-4B27-44E4-9BC5-86D3FCBCB7E7}" type="presOf" srcId="{9841EBF5-6691-4CF2-A806-00C592C175FB}" destId="{6EAE25F6-9E5F-4042-BDB3-6C10A0664E7E}" srcOrd="0" destOrd="0" presId="urn:microsoft.com/office/officeart/2005/8/layout/hierarchy2"/>
    <dgm:cxn modelId="{83C258AF-99A4-460A-8013-646769EB6B0B}" type="presParOf" srcId="{7BC3B656-5B59-4FFB-B2C1-25838BB4FAD2}" destId="{785E597D-F737-4546-883B-B321617C7FE2}" srcOrd="0" destOrd="0" presId="urn:microsoft.com/office/officeart/2005/8/layout/hierarchy2"/>
    <dgm:cxn modelId="{8AB8DE24-8861-428D-A554-868DFA43932D}" type="presParOf" srcId="{785E597D-F737-4546-883B-B321617C7FE2}" destId="{B69823D9-8557-4865-BA38-C56F13EA0254}" srcOrd="0" destOrd="0" presId="urn:microsoft.com/office/officeart/2005/8/layout/hierarchy2"/>
    <dgm:cxn modelId="{10D33720-1716-4C08-AE07-4443D58F23FA}" type="presParOf" srcId="{785E597D-F737-4546-883B-B321617C7FE2}" destId="{A9AB3687-CAEB-413C-AC0E-50AC48902DED}" srcOrd="1" destOrd="0" presId="urn:microsoft.com/office/officeart/2005/8/layout/hierarchy2"/>
    <dgm:cxn modelId="{A7836E54-21F5-4A56-B823-682610EA3F69}" type="presParOf" srcId="{A9AB3687-CAEB-413C-AC0E-50AC48902DED}" destId="{43057C13-648A-4BE5-9FE5-C21F03265ACD}" srcOrd="0" destOrd="0" presId="urn:microsoft.com/office/officeart/2005/8/layout/hierarchy2"/>
    <dgm:cxn modelId="{39B7C62A-FEAB-4CD7-B7D9-DA50B09DA9C1}" type="presParOf" srcId="{43057C13-648A-4BE5-9FE5-C21F03265ACD}" destId="{CE3320ED-165D-4E45-90E3-E5E0E11F8601}" srcOrd="0" destOrd="0" presId="urn:microsoft.com/office/officeart/2005/8/layout/hierarchy2"/>
    <dgm:cxn modelId="{7E1F679A-238A-457A-BFBE-DDAC347B7134}" type="presParOf" srcId="{A9AB3687-CAEB-413C-AC0E-50AC48902DED}" destId="{F6A9640A-5FF7-46E4-B6D0-12933733CFAB}" srcOrd="1" destOrd="0" presId="urn:microsoft.com/office/officeart/2005/8/layout/hierarchy2"/>
    <dgm:cxn modelId="{BDE43D59-635F-4C97-AAAA-ADDF5F68AC26}" type="presParOf" srcId="{F6A9640A-5FF7-46E4-B6D0-12933733CFAB}" destId="{E3B7993A-F800-4743-B3BF-7C18F2AE84AD}" srcOrd="0" destOrd="0" presId="urn:microsoft.com/office/officeart/2005/8/layout/hierarchy2"/>
    <dgm:cxn modelId="{864E05B8-752F-4AD0-BB33-61A2E2649903}" type="presParOf" srcId="{F6A9640A-5FF7-46E4-B6D0-12933733CFAB}" destId="{4CDDE164-AEF9-44A0-ABCF-EABFEA22309F}" srcOrd="1" destOrd="0" presId="urn:microsoft.com/office/officeart/2005/8/layout/hierarchy2"/>
    <dgm:cxn modelId="{948C46D3-4969-409D-90AE-1B45FCB7065A}" type="presParOf" srcId="{A9AB3687-CAEB-413C-AC0E-50AC48902DED}" destId="{B924EF6E-6714-4A5B-9605-0AAA45F52F6C}" srcOrd="2" destOrd="0" presId="urn:microsoft.com/office/officeart/2005/8/layout/hierarchy2"/>
    <dgm:cxn modelId="{B2F7008B-45B7-480E-8DE9-E03C908A926E}" type="presParOf" srcId="{B924EF6E-6714-4A5B-9605-0AAA45F52F6C}" destId="{F1594E19-44C1-4253-A1C2-4929C53BD6FB}" srcOrd="0" destOrd="0" presId="urn:microsoft.com/office/officeart/2005/8/layout/hierarchy2"/>
    <dgm:cxn modelId="{46E5E4EF-48A2-44C4-B802-06DF74AF007E}" type="presParOf" srcId="{A9AB3687-CAEB-413C-AC0E-50AC48902DED}" destId="{435BCD5F-B0EC-44CD-9B54-690E5BE12BA6}" srcOrd="3" destOrd="0" presId="urn:microsoft.com/office/officeart/2005/8/layout/hierarchy2"/>
    <dgm:cxn modelId="{B5675F5D-3171-4436-8045-2F4706806A33}" type="presParOf" srcId="{435BCD5F-B0EC-44CD-9B54-690E5BE12BA6}" destId="{6EAE25F6-9E5F-4042-BDB3-6C10A0664E7E}" srcOrd="0" destOrd="0" presId="urn:microsoft.com/office/officeart/2005/8/layout/hierarchy2"/>
    <dgm:cxn modelId="{756FEA7A-7666-48DC-B8C5-CBD1351F7EFB}" type="presParOf" srcId="{435BCD5F-B0EC-44CD-9B54-690E5BE12BA6}" destId="{EBDCF11A-1383-43C1-B81D-7B447E424004}" srcOrd="1" destOrd="0" presId="urn:microsoft.com/office/officeart/2005/8/layout/hierarchy2"/>
    <dgm:cxn modelId="{5E3DBECC-E5AE-4373-B968-497357CAEF76}" type="presParOf" srcId="{EBDCF11A-1383-43C1-B81D-7B447E424004}" destId="{E873A814-CFE3-49F4-8B49-F6320E55C706}" srcOrd="0" destOrd="0" presId="urn:microsoft.com/office/officeart/2005/8/layout/hierarchy2"/>
    <dgm:cxn modelId="{CDB95BA6-B090-4946-8FE5-510FC439AF39}" type="presParOf" srcId="{E873A814-CFE3-49F4-8B49-F6320E55C706}" destId="{04AF2527-AACA-4EE1-936A-4447C3C7CC86}" srcOrd="0" destOrd="0" presId="urn:microsoft.com/office/officeart/2005/8/layout/hierarchy2"/>
    <dgm:cxn modelId="{5F8456DC-C2F5-4DA9-AE91-1DB00ADFE405}" type="presParOf" srcId="{EBDCF11A-1383-43C1-B81D-7B447E424004}" destId="{3D989A71-32B2-4241-82B5-4C2B1731EA0F}" srcOrd="1" destOrd="0" presId="urn:microsoft.com/office/officeart/2005/8/layout/hierarchy2"/>
    <dgm:cxn modelId="{85E97464-116A-4EA6-9F85-F5E03738811C}" type="presParOf" srcId="{3D989A71-32B2-4241-82B5-4C2B1731EA0F}" destId="{933F3E7C-113D-473A-8A88-E0EEEC4C7E2A}" srcOrd="0" destOrd="0" presId="urn:microsoft.com/office/officeart/2005/8/layout/hierarchy2"/>
    <dgm:cxn modelId="{32FBF8FC-E5C9-44F5-9898-912BA4A8904C}" type="presParOf" srcId="{3D989A71-32B2-4241-82B5-4C2B1731EA0F}" destId="{61ECD9CA-C820-4DF9-B8A2-432651888A4B}" srcOrd="1" destOrd="0" presId="urn:microsoft.com/office/officeart/2005/8/layout/hierarchy2"/>
    <dgm:cxn modelId="{E438C3F4-FC13-407F-BB70-5762C9D0B10F}" type="presParOf" srcId="{7BC3B656-5B59-4FFB-B2C1-25838BB4FAD2}" destId="{3F98ED7C-B9CC-4A66-A7FF-2D137DC35AD2}" srcOrd="1" destOrd="0" presId="urn:microsoft.com/office/officeart/2005/8/layout/hierarchy2"/>
    <dgm:cxn modelId="{45F0F37E-9C0E-457A-889F-48BAFECA0964}" type="presParOf" srcId="{3F98ED7C-B9CC-4A66-A7FF-2D137DC35AD2}" destId="{CC7C6ACC-B7B3-4363-911C-1CDD70BDA5AE}" srcOrd="0" destOrd="0" presId="urn:microsoft.com/office/officeart/2005/8/layout/hierarchy2"/>
    <dgm:cxn modelId="{9D931E25-8799-44E2-9176-799920BDBBC9}" type="presParOf" srcId="{3F98ED7C-B9CC-4A66-A7FF-2D137DC35AD2}" destId="{A10EBD74-09AE-4A5B-9A50-5D964B535419}" srcOrd="1" destOrd="0" presId="urn:microsoft.com/office/officeart/2005/8/layout/hierarchy2"/>
    <dgm:cxn modelId="{8CC9F6A6-8381-4EB9-9262-AD0814090428}" type="presParOf" srcId="{A10EBD74-09AE-4A5B-9A50-5D964B535419}" destId="{A991DCE0-2EF3-438E-B1E5-D29EBD1DA729}" srcOrd="0" destOrd="0" presId="urn:microsoft.com/office/officeart/2005/8/layout/hierarchy2"/>
    <dgm:cxn modelId="{D424F973-1BA0-43EA-A4D2-41D784ED9E05}" type="presParOf" srcId="{A991DCE0-2EF3-438E-B1E5-D29EBD1DA729}" destId="{C8741AD4-08C2-46C0-9941-91406F0CBFF3}" srcOrd="0" destOrd="0" presId="urn:microsoft.com/office/officeart/2005/8/layout/hierarchy2"/>
    <dgm:cxn modelId="{75DE120E-5FD4-4465-AB22-DD111AA9B0AB}" type="presParOf" srcId="{A10EBD74-09AE-4A5B-9A50-5D964B535419}" destId="{17A63794-E5F2-48C5-8432-70ECCA3287FE}" srcOrd="1" destOrd="0" presId="urn:microsoft.com/office/officeart/2005/8/layout/hierarchy2"/>
    <dgm:cxn modelId="{77326AF2-23C1-47D4-9BF2-C3DE1BBC531B}" type="presParOf" srcId="{17A63794-E5F2-48C5-8432-70ECCA3287FE}" destId="{6E437174-BA70-4258-A814-D57D112051CF}" srcOrd="0" destOrd="0" presId="urn:microsoft.com/office/officeart/2005/8/layout/hierarchy2"/>
    <dgm:cxn modelId="{B24DB51F-470F-4A80-9B6E-AD2F47714639}" type="presParOf" srcId="{17A63794-E5F2-48C5-8432-70ECCA3287FE}" destId="{6A594156-7C63-45A7-B19B-84C93BE981FB}" srcOrd="1" destOrd="0" presId="urn:microsoft.com/office/officeart/2005/8/layout/hierarchy2"/>
    <dgm:cxn modelId="{0BB748A9-317B-4BAB-AD1B-4601B1BA4597}" type="presParOf" srcId="{6A594156-7C63-45A7-B19B-84C93BE981FB}" destId="{E40A0DDD-07C1-4C11-9CDF-30159BC8140E}" srcOrd="0" destOrd="0" presId="urn:microsoft.com/office/officeart/2005/8/layout/hierarchy2"/>
    <dgm:cxn modelId="{0952A9B1-2618-4CDA-BA0B-3833487B6EAB}" type="presParOf" srcId="{E40A0DDD-07C1-4C11-9CDF-30159BC8140E}" destId="{CD4601E5-742A-4516-8210-576B439BB5F9}" srcOrd="0" destOrd="0" presId="urn:microsoft.com/office/officeart/2005/8/layout/hierarchy2"/>
    <dgm:cxn modelId="{7739E862-3E6E-4007-BC86-DFBAF57D0FCF}" type="presParOf" srcId="{6A594156-7C63-45A7-B19B-84C93BE981FB}" destId="{CA0CB73C-A236-4E3C-B08D-5A1A6EE536A3}" srcOrd="1" destOrd="0" presId="urn:microsoft.com/office/officeart/2005/8/layout/hierarchy2"/>
    <dgm:cxn modelId="{769F854B-3B9F-4FBB-8D5D-6FB09C9AC575}" type="presParOf" srcId="{CA0CB73C-A236-4E3C-B08D-5A1A6EE536A3}" destId="{E6456E46-3BA4-459F-8747-31A3B217A033}" srcOrd="0" destOrd="0" presId="urn:microsoft.com/office/officeart/2005/8/layout/hierarchy2"/>
    <dgm:cxn modelId="{0E04B208-484A-4219-B2E1-F4DCFF9B1698}" type="presParOf" srcId="{CA0CB73C-A236-4E3C-B08D-5A1A6EE536A3}" destId="{4E70B198-B421-436D-85C4-CE261B147136}" srcOrd="1" destOrd="0" presId="urn:microsoft.com/office/officeart/2005/8/layout/hierarchy2"/>
    <dgm:cxn modelId="{0794F341-5756-42BF-86AF-205D0200CB6E}" type="presParOf" srcId="{4E70B198-B421-436D-85C4-CE261B147136}" destId="{5BD0DEB6-7DAC-4EF3-8272-9E91F4526600}" srcOrd="0" destOrd="0" presId="urn:microsoft.com/office/officeart/2005/8/layout/hierarchy2"/>
    <dgm:cxn modelId="{E923015F-7B5B-4E4F-A3EB-87AE79CD4532}" type="presParOf" srcId="{5BD0DEB6-7DAC-4EF3-8272-9E91F4526600}" destId="{FDC73939-4C3F-4405-A825-46683224FF9C}" srcOrd="0" destOrd="0" presId="urn:microsoft.com/office/officeart/2005/8/layout/hierarchy2"/>
    <dgm:cxn modelId="{A28970EE-645F-42D0-8F45-8EBF6561A549}" type="presParOf" srcId="{4E70B198-B421-436D-85C4-CE261B147136}" destId="{68891824-A3DE-4442-9BE3-14D1D4A25E0E}" srcOrd="1" destOrd="0" presId="urn:microsoft.com/office/officeart/2005/8/layout/hierarchy2"/>
    <dgm:cxn modelId="{3B5EDFF5-626F-4A07-8DBA-E1E0662BEC1F}" type="presParOf" srcId="{68891824-A3DE-4442-9BE3-14D1D4A25E0E}" destId="{C9658697-8861-42F7-A467-F250D65D596A}" srcOrd="0" destOrd="0" presId="urn:microsoft.com/office/officeart/2005/8/layout/hierarchy2"/>
    <dgm:cxn modelId="{22CBF5B7-887A-4D75-995D-D0D0914EA579}" type="presParOf" srcId="{68891824-A3DE-4442-9BE3-14D1D4A25E0E}" destId="{B9D3AC8D-DDC5-4339-A76B-8DE0FBA8851D}" srcOrd="1" destOrd="0" presId="urn:microsoft.com/office/officeart/2005/8/layout/hierarchy2"/>
    <dgm:cxn modelId="{964C4A26-289A-422B-ABE3-5E73E19DE8E2}" type="presParOf" srcId="{4E70B198-B421-436D-85C4-CE261B147136}" destId="{3234CABE-3AA5-43E5-96F1-760DA73EFB98}" srcOrd="2" destOrd="0" presId="urn:microsoft.com/office/officeart/2005/8/layout/hierarchy2"/>
    <dgm:cxn modelId="{81578DB4-8DCA-4C2A-8C14-B8E9C5C14387}" type="presParOf" srcId="{3234CABE-3AA5-43E5-96F1-760DA73EFB98}" destId="{6668098C-B0CE-4DFE-9F39-F657B081573D}" srcOrd="0" destOrd="0" presId="urn:microsoft.com/office/officeart/2005/8/layout/hierarchy2"/>
    <dgm:cxn modelId="{CE4796F0-5BE9-4A27-8393-D62B2E4C4346}" type="presParOf" srcId="{4E70B198-B421-436D-85C4-CE261B147136}" destId="{76EEC577-D2A3-49BB-80E0-5DB4F72B4EFB}" srcOrd="3" destOrd="0" presId="urn:microsoft.com/office/officeart/2005/8/layout/hierarchy2"/>
    <dgm:cxn modelId="{EC361870-488C-4CFB-9964-BEC12006C42C}" type="presParOf" srcId="{76EEC577-D2A3-49BB-80E0-5DB4F72B4EFB}" destId="{470E37C3-F918-4886-9EB6-28419266ECF2}" srcOrd="0" destOrd="0" presId="urn:microsoft.com/office/officeart/2005/8/layout/hierarchy2"/>
    <dgm:cxn modelId="{9F13DCAC-D179-43B4-BEB7-C1FB59707BBB}" type="presParOf" srcId="{76EEC577-D2A3-49BB-80E0-5DB4F72B4EFB}" destId="{5498822C-772C-43B2-B491-F1BAE2E6D692}" srcOrd="1" destOrd="0" presId="urn:microsoft.com/office/officeart/2005/8/layout/hierarchy2"/>
    <dgm:cxn modelId="{CEEAFB47-AD41-49B2-8378-E7F60DEC87D8}" type="presParOf" srcId="{A10EBD74-09AE-4A5B-9A50-5D964B535419}" destId="{BBB2E1D5-4940-4C25-BDA6-1830EC5618D7}" srcOrd="2" destOrd="0" presId="urn:microsoft.com/office/officeart/2005/8/layout/hierarchy2"/>
    <dgm:cxn modelId="{9329521B-CEF2-46BB-934C-DDED1F48B907}" type="presParOf" srcId="{BBB2E1D5-4940-4C25-BDA6-1830EC5618D7}" destId="{B6FA09D8-4013-4EFF-BB6E-8F97234B6F7A}" srcOrd="0" destOrd="0" presId="urn:microsoft.com/office/officeart/2005/8/layout/hierarchy2"/>
    <dgm:cxn modelId="{B400691A-52CF-410B-9C23-930DF8F3E237}" type="presParOf" srcId="{A10EBD74-09AE-4A5B-9A50-5D964B535419}" destId="{F153B55E-213B-480D-9A46-3BF217A6BDFD}" srcOrd="3" destOrd="0" presId="urn:microsoft.com/office/officeart/2005/8/layout/hierarchy2"/>
    <dgm:cxn modelId="{B7C8D27A-AAD1-4D5A-A0FA-46E9DADA0BCF}" type="presParOf" srcId="{F153B55E-213B-480D-9A46-3BF217A6BDFD}" destId="{ABDA965C-9D0F-4A27-8546-DFFD50F62F99}" srcOrd="0" destOrd="0" presId="urn:microsoft.com/office/officeart/2005/8/layout/hierarchy2"/>
    <dgm:cxn modelId="{A9B823FF-166A-4F81-8421-0A652F94E259}" type="presParOf" srcId="{F153B55E-213B-480D-9A46-3BF217A6BDFD}" destId="{91B796A5-9AB4-4CA7-9556-9C8857B7A99F}" srcOrd="1" destOrd="0" presId="urn:microsoft.com/office/officeart/2005/8/layout/hierarchy2"/>
    <dgm:cxn modelId="{362D0441-1F9F-459E-846A-17F5AD3AA361}" type="presParOf" srcId="{91B796A5-9AB4-4CA7-9556-9C8857B7A99F}" destId="{F27EE45A-555F-422D-8F6A-23973C6668EF}" srcOrd="0" destOrd="0" presId="urn:microsoft.com/office/officeart/2005/8/layout/hierarchy2"/>
    <dgm:cxn modelId="{3FCBD836-E8A7-4E89-947E-E2C9E4BFF184}" type="presParOf" srcId="{F27EE45A-555F-422D-8F6A-23973C6668EF}" destId="{DD37B00D-803F-4013-BB10-1744BAD8F271}" srcOrd="0" destOrd="0" presId="urn:microsoft.com/office/officeart/2005/8/layout/hierarchy2"/>
    <dgm:cxn modelId="{5CD30585-531D-4CF1-84CA-0B28979E36BC}" type="presParOf" srcId="{91B796A5-9AB4-4CA7-9556-9C8857B7A99F}" destId="{A3FBB162-EA4C-4E26-85CF-F9B34D930456}" srcOrd="1" destOrd="0" presId="urn:microsoft.com/office/officeart/2005/8/layout/hierarchy2"/>
    <dgm:cxn modelId="{FA54CA80-CDBF-4F9B-9EB7-24EB5902A6A9}" type="presParOf" srcId="{A3FBB162-EA4C-4E26-85CF-F9B34D930456}" destId="{F725DAF0-68BD-40D4-9802-FE1F31DED556}" srcOrd="0" destOrd="0" presId="urn:microsoft.com/office/officeart/2005/8/layout/hierarchy2"/>
    <dgm:cxn modelId="{4D022A5C-4149-4398-9F49-BAF40E90410D}" type="presParOf" srcId="{A3FBB162-EA4C-4E26-85CF-F9B34D930456}" destId="{6E6AED14-AD29-40C3-A00A-997FADF539A1}" srcOrd="1" destOrd="0" presId="urn:microsoft.com/office/officeart/2005/8/layout/hierarchy2"/>
    <dgm:cxn modelId="{6AD2BDFE-27AE-4E73-B845-B58165E4FFDB}" type="presParOf" srcId="{A10EBD74-09AE-4A5B-9A50-5D964B535419}" destId="{F58B8A5A-B1C6-4E1A-9989-EF73BA46E29F}" srcOrd="4" destOrd="0" presId="urn:microsoft.com/office/officeart/2005/8/layout/hierarchy2"/>
    <dgm:cxn modelId="{BC739A19-CC7C-4673-B3D5-44496C3BA4CC}" type="presParOf" srcId="{F58B8A5A-B1C6-4E1A-9989-EF73BA46E29F}" destId="{19489637-1E78-4988-A9A2-0332A248A71B}" srcOrd="0" destOrd="0" presId="urn:microsoft.com/office/officeart/2005/8/layout/hierarchy2"/>
    <dgm:cxn modelId="{29AAD05E-BC47-4918-9D2C-BD2AB8DA2AA8}" type="presParOf" srcId="{A10EBD74-09AE-4A5B-9A50-5D964B535419}" destId="{1564011F-B99A-440B-A741-997326A2FB90}" srcOrd="5" destOrd="0" presId="urn:microsoft.com/office/officeart/2005/8/layout/hierarchy2"/>
    <dgm:cxn modelId="{0A31B7EF-06C5-41A5-BFAA-FB97FA7B4615}" type="presParOf" srcId="{1564011F-B99A-440B-A741-997326A2FB90}" destId="{B7703BF8-5A3A-41A9-889B-19019F150D0E}" srcOrd="0" destOrd="0" presId="urn:microsoft.com/office/officeart/2005/8/layout/hierarchy2"/>
    <dgm:cxn modelId="{342BFF90-4FFC-40B1-A81B-3AA3112971C1}" type="presParOf" srcId="{1564011F-B99A-440B-A741-997326A2FB90}" destId="{84EAED52-E258-4D83-957C-59321CCDB673}" srcOrd="1" destOrd="0" presId="urn:microsoft.com/office/officeart/2005/8/layout/hierarchy2"/>
    <dgm:cxn modelId="{935895A2-4C76-48A4-AB3B-3D26A826D4E9}" type="presParOf" srcId="{84EAED52-E258-4D83-957C-59321CCDB673}" destId="{4E408EF5-7F0E-4C66-A240-4FA9CFC1E473}" srcOrd="0" destOrd="0" presId="urn:microsoft.com/office/officeart/2005/8/layout/hierarchy2"/>
    <dgm:cxn modelId="{57F31AA0-2DB3-4B29-803B-47D293B9758B}" type="presParOf" srcId="{4E408EF5-7F0E-4C66-A240-4FA9CFC1E473}" destId="{21BC6A0C-3135-4CBF-96C5-A076D1C22AB9}" srcOrd="0" destOrd="0" presId="urn:microsoft.com/office/officeart/2005/8/layout/hierarchy2"/>
    <dgm:cxn modelId="{3D3788A9-7D36-415F-A28F-26F844FFC214}" type="presParOf" srcId="{84EAED52-E258-4D83-957C-59321CCDB673}" destId="{2C37F256-8565-457E-8083-49726A6C3C01}" srcOrd="1" destOrd="0" presId="urn:microsoft.com/office/officeart/2005/8/layout/hierarchy2"/>
    <dgm:cxn modelId="{79C1015C-F0A4-4F1E-B93D-CC497EA5B046}" type="presParOf" srcId="{2C37F256-8565-457E-8083-49726A6C3C01}" destId="{0409D2CA-8443-41B2-9A9D-3A2DC1126C5C}" srcOrd="0" destOrd="0" presId="urn:microsoft.com/office/officeart/2005/8/layout/hierarchy2"/>
    <dgm:cxn modelId="{850D005D-2AD8-45F0-91E1-78EA791832BC}" type="presParOf" srcId="{2C37F256-8565-457E-8083-49726A6C3C01}" destId="{3271B8C5-8746-4B76-B04B-71E18A6451BE}" srcOrd="1" destOrd="0" presId="urn:microsoft.com/office/officeart/2005/8/layout/hierarchy2"/>
    <dgm:cxn modelId="{A44A7A60-C94F-4083-8C66-628E1F2E087C}" type="presParOf" srcId="{7BC3B656-5B59-4FFB-B2C1-25838BB4FAD2}" destId="{64F51215-CA62-41E6-9251-24CB7398EF62}" srcOrd="2" destOrd="0" presId="urn:microsoft.com/office/officeart/2005/8/layout/hierarchy2"/>
    <dgm:cxn modelId="{EE2CB635-DE0C-4178-943A-1F7BD1D83E70}" type="presParOf" srcId="{64F51215-CA62-41E6-9251-24CB7398EF62}" destId="{0D155AED-F480-4287-842A-9DA89178A7AC}" srcOrd="0" destOrd="0" presId="urn:microsoft.com/office/officeart/2005/8/layout/hierarchy2"/>
    <dgm:cxn modelId="{14700A5A-3FCF-4AD6-84B6-A1AE82AF0347}" type="presParOf" srcId="{64F51215-CA62-41E6-9251-24CB7398EF62}" destId="{121A9829-C164-4AA5-8B36-A395F1AB02E0}" srcOrd="1" destOrd="0" presId="urn:microsoft.com/office/officeart/2005/8/layout/hierarchy2"/>
    <dgm:cxn modelId="{21743EF1-8521-429E-BD7E-FF543FDB1936}" type="presParOf" srcId="{121A9829-C164-4AA5-8B36-A395F1AB02E0}" destId="{AC7561B8-B513-45A1-9E4C-48C2F2A5EA95}" srcOrd="0" destOrd="0" presId="urn:microsoft.com/office/officeart/2005/8/layout/hierarchy2"/>
    <dgm:cxn modelId="{A714C398-48E7-4639-B949-2A946BBCBE61}" type="presParOf" srcId="{AC7561B8-B513-45A1-9E4C-48C2F2A5EA95}" destId="{0C5FD729-4753-446B-BA13-C5A75C14B058}" srcOrd="0" destOrd="0" presId="urn:microsoft.com/office/officeart/2005/8/layout/hierarchy2"/>
    <dgm:cxn modelId="{46CD5E42-4DD7-4BED-A4E1-70FCED08E4A9}" type="presParOf" srcId="{121A9829-C164-4AA5-8B36-A395F1AB02E0}" destId="{1EA5C98B-7427-4543-B0CE-BE93D02F01BF}" srcOrd="1" destOrd="0" presId="urn:microsoft.com/office/officeart/2005/8/layout/hierarchy2"/>
    <dgm:cxn modelId="{26C2BC1C-750B-4C75-AE79-5F6BC0500064}" type="presParOf" srcId="{1EA5C98B-7427-4543-B0CE-BE93D02F01BF}" destId="{0B6D83A7-2E30-4750-83A3-3ED581991205}" srcOrd="0" destOrd="0" presId="urn:microsoft.com/office/officeart/2005/8/layout/hierarchy2"/>
    <dgm:cxn modelId="{046D8E81-BEDD-474B-AC03-734CFB707B09}" type="presParOf" srcId="{1EA5C98B-7427-4543-B0CE-BE93D02F01BF}" destId="{866F5110-25CB-461D-84C7-AF4651B0CCEA}" srcOrd="1" destOrd="0" presId="urn:microsoft.com/office/officeart/2005/8/layout/hierarchy2"/>
    <dgm:cxn modelId="{DA3BD0DA-5E84-43F9-AAB2-FFA4DCD06A32}" type="presParOf" srcId="{866F5110-25CB-461D-84C7-AF4651B0CCEA}" destId="{43292B0B-95DC-4505-8BC1-0E348BB6182D}" srcOrd="0" destOrd="0" presId="urn:microsoft.com/office/officeart/2005/8/layout/hierarchy2"/>
    <dgm:cxn modelId="{C4DB26AE-5057-451D-A277-A93BB74D75AC}" type="presParOf" srcId="{43292B0B-95DC-4505-8BC1-0E348BB6182D}" destId="{3DC58AEF-2A6B-4E88-8724-163B78C48AD9}" srcOrd="0" destOrd="0" presId="urn:microsoft.com/office/officeart/2005/8/layout/hierarchy2"/>
    <dgm:cxn modelId="{6A7D4908-C9FE-4195-B164-B810B3BF1F7E}" type="presParOf" srcId="{866F5110-25CB-461D-84C7-AF4651B0CCEA}" destId="{DB5C12F1-BB40-4CC9-9269-FD3D86FF0AF1}" srcOrd="1" destOrd="0" presId="urn:microsoft.com/office/officeart/2005/8/layout/hierarchy2"/>
    <dgm:cxn modelId="{9F18D72C-F4D2-4C1E-A8F5-27B80D6448B7}" type="presParOf" srcId="{DB5C12F1-BB40-4CC9-9269-FD3D86FF0AF1}" destId="{31C47F8D-1993-4106-A5B0-4DBBAA7FD7C0}" srcOrd="0" destOrd="0" presId="urn:microsoft.com/office/officeart/2005/8/layout/hierarchy2"/>
    <dgm:cxn modelId="{054A6BD8-7E2A-4CB4-B4C4-5D72B7FA969D}" type="presParOf" srcId="{DB5C12F1-BB40-4CC9-9269-FD3D86FF0AF1}" destId="{293E8C76-C7DA-4390-A822-6CA55FB035BD}" srcOrd="1" destOrd="0" presId="urn:microsoft.com/office/officeart/2005/8/layout/hierarchy2"/>
    <dgm:cxn modelId="{653354F0-6D01-4B22-BD0E-DE10EAAEF28E}" type="presParOf" srcId="{293E8C76-C7DA-4390-A822-6CA55FB035BD}" destId="{C6FFFDC0-C788-4505-A599-06EE1100DF4F}" srcOrd="0" destOrd="0" presId="urn:microsoft.com/office/officeart/2005/8/layout/hierarchy2"/>
    <dgm:cxn modelId="{56BFD36D-71A2-40D5-B417-A9ADCDF95E83}" type="presParOf" srcId="{C6FFFDC0-C788-4505-A599-06EE1100DF4F}" destId="{A3520EC9-8AD1-4ABC-A4A6-04FCA62DB911}" srcOrd="0" destOrd="0" presId="urn:microsoft.com/office/officeart/2005/8/layout/hierarchy2"/>
    <dgm:cxn modelId="{A9D6F53F-ADFC-4F96-A920-82218295DAD2}" type="presParOf" srcId="{293E8C76-C7DA-4390-A822-6CA55FB035BD}" destId="{7BB71D66-7094-410B-B25B-57055B5FEB14}" srcOrd="1" destOrd="0" presId="urn:microsoft.com/office/officeart/2005/8/layout/hierarchy2"/>
    <dgm:cxn modelId="{FBE04D40-8023-4D72-BA99-A2E15FB88E0B}" type="presParOf" srcId="{7BB71D66-7094-410B-B25B-57055B5FEB14}" destId="{EFCCAFCA-94CC-4921-9ABA-C8A11434CF5B}" srcOrd="0" destOrd="0" presId="urn:microsoft.com/office/officeart/2005/8/layout/hierarchy2"/>
    <dgm:cxn modelId="{77A9F57D-1D4E-4D4A-9035-B4A84D14400C}" type="presParOf" srcId="{7BB71D66-7094-410B-B25B-57055B5FEB14}" destId="{6CC84481-5C54-4343-A777-58C707063556}" srcOrd="1" destOrd="0" presId="urn:microsoft.com/office/officeart/2005/8/layout/hierarchy2"/>
    <dgm:cxn modelId="{993C1CED-6F46-466A-BECF-C1D3312B9519}" type="presParOf" srcId="{293E8C76-C7DA-4390-A822-6CA55FB035BD}" destId="{37A16475-E2C2-495C-A2C1-AF6F2DF2304A}" srcOrd="2" destOrd="0" presId="urn:microsoft.com/office/officeart/2005/8/layout/hierarchy2"/>
    <dgm:cxn modelId="{0808F4CD-6F4E-443D-AB04-EA668C5C9007}" type="presParOf" srcId="{37A16475-E2C2-495C-A2C1-AF6F2DF2304A}" destId="{12419839-3C65-4490-B5A0-44BEB8D7E279}" srcOrd="0" destOrd="0" presId="urn:microsoft.com/office/officeart/2005/8/layout/hierarchy2"/>
    <dgm:cxn modelId="{B98A445C-B5CA-4692-8EE5-13EFD5B3C64C}" type="presParOf" srcId="{293E8C76-C7DA-4390-A822-6CA55FB035BD}" destId="{D5845130-3E23-43D9-AD0C-2829A465A25A}" srcOrd="3" destOrd="0" presId="urn:microsoft.com/office/officeart/2005/8/layout/hierarchy2"/>
    <dgm:cxn modelId="{60C4EAA5-5D18-46F0-9955-8395C02DBD41}" type="presParOf" srcId="{D5845130-3E23-43D9-AD0C-2829A465A25A}" destId="{C35E7C0A-1972-43BE-B49F-E4CB5AFD7519}" srcOrd="0" destOrd="0" presId="urn:microsoft.com/office/officeart/2005/8/layout/hierarchy2"/>
    <dgm:cxn modelId="{7D690B59-CB31-4089-9017-B05DFFFD375C}" type="presParOf" srcId="{D5845130-3E23-43D9-AD0C-2829A465A25A}" destId="{AA99A36B-FE57-4A1D-B3D6-1A09AB3EA313}" srcOrd="1" destOrd="0" presId="urn:microsoft.com/office/officeart/2005/8/layout/hierarchy2"/>
    <dgm:cxn modelId="{E28AE8C8-D52B-487B-B86D-EF9610A3B9F5}" type="presParOf" srcId="{121A9829-C164-4AA5-8B36-A395F1AB02E0}" destId="{AE38FE6F-6E2A-4E5C-9CEB-8A289E2C8CE5}" srcOrd="2" destOrd="0" presId="urn:microsoft.com/office/officeart/2005/8/layout/hierarchy2"/>
    <dgm:cxn modelId="{6D228FC6-31E3-49E0-97F9-5F6C513B9FFB}" type="presParOf" srcId="{AE38FE6F-6E2A-4E5C-9CEB-8A289E2C8CE5}" destId="{4662E5C4-1937-423D-B76B-57752F3B6932}" srcOrd="0" destOrd="0" presId="urn:microsoft.com/office/officeart/2005/8/layout/hierarchy2"/>
    <dgm:cxn modelId="{A4ABDD1E-B424-4C60-B3A4-B448AB824E43}" type="presParOf" srcId="{121A9829-C164-4AA5-8B36-A395F1AB02E0}" destId="{55A82A8E-3F26-4768-BE7D-1F81B31FC1EF}" srcOrd="3" destOrd="0" presId="urn:microsoft.com/office/officeart/2005/8/layout/hierarchy2"/>
    <dgm:cxn modelId="{91168F97-3137-4B28-92EE-0EB97116DFBB}" type="presParOf" srcId="{55A82A8E-3F26-4768-BE7D-1F81B31FC1EF}" destId="{E0374CCA-3917-43EB-B35C-5B0B6C1478B9}" srcOrd="0" destOrd="0" presId="urn:microsoft.com/office/officeart/2005/8/layout/hierarchy2"/>
    <dgm:cxn modelId="{6EBFC849-4C9F-42C0-A627-BF5F091EADD4}" type="presParOf" srcId="{55A82A8E-3F26-4768-BE7D-1F81B31FC1EF}" destId="{800C1C2B-D763-4C5B-BB52-4EEDDDBA5300}" srcOrd="1" destOrd="0" presId="urn:microsoft.com/office/officeart/2005/8/layout/hierarchy2"/>
    <dgm:cxn modelId="{24F5A9C0-24C6-433A-80C1-EF31E76352E6}" type="presParOf" srcId="{800C1C2B-D763-4C5B-BB52-4EEDDDBA5300}" destId="{F2AA0EB2-B01F-4D5D-AB10-65C2610A6D08}" srcOrd="0" destOrd="0" presId="urn:microsoft.com/office/officeart/2005/8/layout/hierarchy2"/>
    <dgm:cxn modelId="{DA00BAE5-4182-4F99-81EB-3E5CA750D8E9}" type="presParOf" srcId="{F2AA0EB2-B01F-4D5D-AB10-65C2610A6D08}" destId="{631E30D2-B0A3-4629-B460-5AC9E7AD6571}" srcOrd="0" destOrd="0" presId="urn:microsoft.com/office/officeart/2005/8/layout/hierarchy2"/>
    <dgm:cxn modelId="{B61DDF66-1BDC-4684-81F6-32D5EC5D926B}" type="presParOf" srcId="{800C1C2B-D763-4C5B-BB52-4EEDDDBA5300}" destId="{DCB92D1F-5509-422E-8E63-568D9499A650}" srcOrd="1" destOrd="0" presId="urn:microsoft.com/office/officeart/2005/8/layout/hierarchy2"/>
    <dgm:cxn modelId="{E9EA82ED-CA27-4E00-8598-6C16E3C252F9}" type="presParOf" srcId="{DCB92D1F-5509-422E-8E63-568D9499A650}" destId="{97E2A50F-C34F-455E-8D94-A1295297E3DC}" srcOrd="0" destOrd="0" presId="urn:microsoft.com/office/officeart/2005/8/layout/hierarchy2"/>
    <dgm:cxn modelId="{BD5BB028-1D6F-447F-B2F8-2B28FCA9F68B}" type="presParOf" srcId="{DCB92D1F-5509-422E-8E63-568D9499A650}" destId="{6E8DABAC-FB41-4953-82B2-0495739E9F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C2200-01F5-4CFB-816D-667580A7A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0E5E31-E176-4933-9BF8-41454E811EDF}">
      <dgm:prSet phldrT="[Text]"/>
      <dgm:spPr/>
      <dgm:t>
        <a:bodyPr/>
        <a:lstStyle/>
        <a:p>
          <a:r>
            <a:rPr lang="en-US" dirty="0" smtClean="0"/>
            <a:t>Compile Meter Readings</a:t>
          </a:r>
          <a:endParaRPr lang="en-US" dirty="0"/>
        </a:p>
      </dgm:t>
    </dgm:pt>
    <dgm:pt modelId="{20142155-25FE-42D7-8D3F-B0A57A824048}" type="parTrans" cxnId="{44C76330-37CC-4DA5-80FA-4BEF3CE5A945}">
      <dgm:prSet/>
      <dgm:spPr/>
      <dgm:t>
        <a:bodyPr/>
        <a:lstStyle/>
        <a:p>
          <a:endParaRPr lang="en-US"/>
        </a:p>
      </dgm:t>
    </dgm:pt>
    <dgm:pt modelId="{58C4CB42-4150-43E4-9827-7B7B307321D0}" type="sibTrans" cxnId="{44C76330-37CC-4DA5-80FA-4BEF3CE5A945}">
      <dgm:prSet/>
      <dgm:spPr/>
      <dgm:t>
        <a:bodyPr/>
        <a:lstStyle/>
        <a:p>
          <a:endParaRPr lang="en-US"/>
        </a:p>
      </dgm:t>
    </dgm:pt>
    <dgm:pt modelId="{F893ECB5-C4CF-41F9-AB0D-AF418D69418A}">
      <dgm:prSet phldrT="[Text]"/>
      <dgm:spPr/>
      <dgm:t>
        <a:bodyPr/>
        <a:lstStyle/>
        <a:p>
          <a:r>
            <a:rPr lang="en-US" dirty="0" smtClean="0"/>
            <a:t>Upload to EnergyCAP and Verify</a:t>
          </a:r>
          <a:endParaRPr lang="en-US" dirty="0"/>
        </a:p>
      </dgm:t>
    </dgm:pt>
    <dgm:pt modelId="{8D01A70F-8916-47D8-A441-D7793B0C8E7F}" type="parTrans" cxnId="{9C86BE99-D435-4AC2-B980-D46515B49CCF}">
      <dgm:prSet/>
      <dgm:spPr/>
      <dgm:t>
        <a:bodyPr/>
        <a:lstStyle/>
        <a:p>
          <a:endParaRPr lang="en-US"/>
        </a:p>
      </dgm:t>
    </dgm:pt>
    <dgm:pt modelId="{91CE6456-BDF6-4846-B26C-122F711B281C}" type="sibTrans" cxnId="{9C86BE99-D435-4AC2-B980-D46515B49CCF}">
      <dgm:prSet/>
      <dgm:spPr/>
      <dgm:t>
        <a:bodyPr/>
        <a:lstStyle/>
        <a:p>
          <a:endParaRPr lang="en-US"/>
        </a:p>
      </dgm:t>
    </dgm:pt>
    <dgm:pt modelId="{74622B3E-1603-4EA5-9F90-CABDC4FCBC9A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Party Vendor Bills</a:t>
          </a:r>
          <a:endParaRPr lang="en-US" dirty="0"/>
        </a:p>
      </dgm:t>
    </dgm:pt>
    <dgm:pt modelId="{34143437-64A6-4260-9824-9FE6B5FC3196}" type="parTrans" cxnId="{A14BB982-E7B7-4B62-B2BF-981FE7772752}">
      <dgm:prSet/>
      <dgm:spPr/>
      <dgm:t>
        <a:bodyPr/>
        <a:lstStyle/>
        <a:p>
          <a:endParaRPr lang="en-US"/>
        </a:p>
      </dgm:t>
    </dgm:pt>
    <dgm:pt modelId="{D3E60298-0803-4C3C-9B71-A528EC556EC5}" type="sibTrans" cxnId="{A14BB982-E7B7-4B62-B2BF-981FE7772752}">
      <dgm:prSet/>
      <dgm:spPr/>
      <dgm:t>
        <a:bodyPr/>
        <a:lstStyle/>
        <a:p>
          <a:endParaRPr lang="en-US"/>
        </a:p>
      </dgm:t>
    </dgm:pt>
    <dgm:pt modelId="{7D891F26-43D3-4714-820A-EE800F63F2FA}">
      <dgm:prSet/>
      <dgm:spPr/>
      <dgm:t>
        <a:bodyPr/>
        <a:lstStyle/>
        <a:p>
          <a:r>
            <a:rPr lang="en-US" dirty="0" smtClean="0"/>
            <a:t>Bill Creation/Recharge</a:t>
          </a:r>
          <a:endParaRPr lang="en-US" dirty="0"/>
        </a:p>
      </dgm:t>
    </dgm:pt>
    <dgm:pt modelId="{F0D22447-84AC-4793-A3C0-FC9403CFB570}" type="parTrans" cxnId="{B4D9FB06-EBB7-4922-A9C6-9C521903B977}">
      <dgm:prSet/>
      <dgm:spPr/>
      <dgm:t>
        <a:bodyPr/>
        <a:lstStyle/>
        <a:p>
          <a:endParaRPr lang="en-US"/>
        </a:p>
      </dgm:t>
    </dgm:pt>
    <dgm:pt modelId="{37FA6AB0-D00E-42DD-AC95-33E0A6DCA73C}" type="sibTrans" cxnId="{B4D9FB06-EBB7-4922-A9C6-9C521903B977}">
      <dgm:prSet/>
      <dgm:spPr/>
      <dgm:t>
        <a:bodyPr/>
        <a:lstStyle/>
        <a:p>
          <a:endParaRPr lang="en-US"/>
        </a:p>
      </dgm:t>
    </dgm:pt>
    <dgm:pt modelId="{54AF8420-3A80-4A60-A515-1BF1F4C511AE}">
      <dgm:prSet/>
      <dgm:spPr/>
      <dgm:t>
        <a:bodyPr/>
        <a:lstStyle/>
        <a:p>
          <a:r>
            <a:rPr lang="en-US" dirty="0" smtClean="0"/>
            <a:t>Cost/Consumption Data Published</a:t>
          </a:r>
          <a:endParaRPr lang="en-US" dirty="0"/>
        </a:p>
      </dgm:t>
    </dgm:pt>
    <dgm:pt modelId="{991EA8CE-1CBC-437F-BEC4-B350D51233C4}" type="parTrans" cxnId="{F7BC0AD0-A682-4846-8F8B-3DA321960209}">
      <dgm:prSet/>
      <dgm:spPr/>
      <dgm:t>
        <a:bodyPr/>
        <a:lstStyle/>
        <a:p>
          <a:endParaRPr lang="en-US"/>
        </a:p>
      </dgm:t>
    </dgm:pt>
    <dgm:pt modelId="{E52F93D9-CC88-4BF3-80B3-1DF2617FB442}" type="sibTrans" cxnId="{F7BC0AD0-A682-4846-8F8B-3DA321960209}">
      <dgm:prSet/>
      <dgm:spPr/>
      <dgm:t>
        <a:bodyPr/>
        <a:lstStyle/>
        <a:p>
          <a:endParaRPr lang="en-US"/>
        </a:p>
      </dgm:t>
    </dgm:pt>
    <dgm:pt modelId="{92A77B0A-EFBB-4A22-BE3C-8C5F198675DD}" type="pres">
      <dgm:prSet presAssocID="{1BFC2200-01F5-4CFB-816D-667580A7A508}" presName="Name0" presStyleCnt="0">
        <dgm:presLayoutVars>
          <dgm:dir/>
          <dgm:resizeHandles val="exact"/>
        </dgm:presLayoutVars>
      </dgm:prSet>
      <dgm:spPr/>
    </dgm:pt>
    <dgm:pt modelId="{C0EC1C10-7645-46C1-8BA1-0ACD730394CB}" type="pres">
      <dgm:prSet presAssocID="{620E5E31-E176-4933-9BF8-41454E811E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E08C1-9735-4DB4-8561-24BA4FA0DA14}" type="pres">
      <dgm:prSet presAssocID="{58C4CB42-4150-43E4-9827-7B7B307321D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CEEF86E-8826-4F00-ADCF-AC8B63719B23}" type="pres">
      <dgm:prSet presAssocID="{58C4CB42-4150-43E4-9827-7B7B307321D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1E46A7F-384F-434D-BBFF-82C39BD735ED}" type="pres">
      <dgm:prSet presAssocID="{F893ECB5-C4CF-41F9-AB0D-AF418D6941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802D6-62F9-41AE-A8B7-13B35D83B49D}" type="pres">
      <dgm:prSet presAssocID="{91CE6456-BDF6-4846-B26C-122F711B281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7CEB82A-20D4-4651-BFF2-65A37695D19F}" type="pres">
      <dgm:prSet presAssocID="{91CE6456-BDF6-4846-B26C-122F711B281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2978144-B0DF-4DE0-8090-08969606AC02}" type="pres">
      <dgm:prSet presAssocID="{74622B3E-1603-4EA5-9F90-CABDC4FCBC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986B0-EE9A-46A7-BC02-E1E757FC8EDC}" type="pres">
      <dgm:prSet presAssocID="{D3E60298-0803-4C3C-9B71-A528EC556EC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ED6B7B4-FAB2-4D99-ADEE-815A5B6D7ACB}" type="pres">
      <dgm:prSet presAssocID="{D3E60298-0803-4C3C-9B71-A528EC556EC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3CBEB0C-CB16-457A-8D3D-26C120A11943}" type="pres">
      <dgm:prSet presAssocID="{7D891F26-43D3-4714-820A-EE800F63F2FA}" presName="node" presStyleLbl="node1" presStyleIdx="3" presStyleCnt="5" custLinFactNeighborX="2788" custLinFactNeighborY="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36C39-2749-44F1-92ED-36284B1DB984}" type="pres">
      <dgm:prSet presAssocID="{37FA6AB0-D00E-42DD-AC95-33E0A6DCA73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B8A750B-2B23-4F08-B9C2-AF59987B911D}" type="pres">
      <dgm:prSet presAssocID="{37FA6AB0-D00E-42DD-AC95-33E0A6DCA73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A322090-D377-4D2A-A3FF-BF783C57E40D}" type="pres">
      <dgm:prSet presAssocID="{54AF8420-3A80-4A60-A515-1BF1F4C511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2128C-162A-4118-BB1B-53B098272AF6}" type="presOf" srcId="{37FA6AB0-D00E-42DD-AC95-33E0A6DCA73C}" destId="{60936C39-2749-44F1-92ED-36284B1DB984}" srcOrd="0" destOrd="0" presId="urn:microsoft.com/office/officeart/2005/8/layout/process1"/>
    <dgm:cxn modelId="{7A80ABD2-B0A8-4A7F-A5C2-A0CCCFB60BF7}" type="presOf" srcId="{58C4CB42-4150-43E4-9827-7B7B307321D0}" destId="{58BE08C1-9735-4DB4-8561-24BA4FA0DA14}" srcOrd="0" destOrd="0" presId="urn:microsoft.com/office/officeart/2005/8/layout/process1"/>
    <dgm:cxn modelId="{D288EC98-813B-4638-9E01-DD978E04C975}" type="presOf" srcId="{74622B3E-1603-4EA5-9F90-CABDC4FCBC9A}" destId="{B2978144-B0DF-4DE0-8090-08969606AC02}" srcOrd="0" destOrd="0" presId="urn:microsoft.com/office/officeart/2005/8/layout/process1"/>
    <dgm:cxn modelId="{B4D9FB06-EBB7-4922-A9C6-9C521903B977}" srcId="{1BFC2200-01F5-4CFB-816D-667580A7A508}" destId="{7D891F26-43D3-4714-820A-EE800F63F2FA}" srcOrd="3" destOrd="0" parTransId="{F0D22447-84AC-4793-A3C0-FC9403CFB570}" sibTransId="{37FA6AB0-D00E-42DD-AC95-33E0A6DCA73C}"/>
    <dgm:cxn modelId="{9C86BE99-D435-4AC2-B980-D46515B49CCF}" srcId="{1BFC2200-01F5-4CFB-816D-667580A7A508}" destId="{F893ECB5-C4CF-41F9-AB0D-AF418D69418A}" srcOrd="1" destOrd="0" parTransId="{8D01A70F-8916-47D8-A441-D7793B0C8E7F}" sibTransId="{91CE6456-BDF6-4846-B26C-122F711B281C}"/>
    <dgm:cxn modelId="{AFD5D274-0113-422C-ABBB-EE9F08F78480}" type="presOf" srcId="{58C4CB42-4150-43E4-9827-7B7B307321D0}" destId="{9CEEF86E-8826-4F00-ADCF-AC8B63719B23}" srcOrd="1" destOrd="0" presId="urn:microsoft.com/office/officeart/2005/8/layout/process1"/>
    <dgm:cxn modelId="{0985EC14-24B2-49B9-B659-40C73AFD340D}" type="presOf" srcId="{91CE6456-BDF6-4846-B26C-122F711B281C}" destId="{47CEB82A-20D4-4651-BFF2-65A37695D19F}" srcOrd="1" destOrd="0" presId="urn:microsoft.com/office/officeart/2005/8/layout/process1"/>
    <dgm:cxn modelId="{364E4913-AA17-461F-BAE9-CE7B77DE34B1}" type="presOf" srcId="{91CE6456-BDF6-4846-B26C-122F711B281C}" destId="{44E802D6-62F9-41AE-A8B7-13B35D83B49D}" srcOrd="0" destOrd="0" presId="urn:microsoft.com/office/officeart/2005/8/layout/process1"/>
    <dgm:cxn modelId="{8654D840-A1DC-409E-BF26-072ED838A7E8}" type="presOf" srcId="{F893ECB5-C4CF-41F9-AB0D-AF418D69418A}" destId="{91E46A7F-384F-434D-BBFF-82C39BD735ED}" srcOrd="0" destOrd="0" presId="urn:microsoft.com/office/officeart/2005/8/layout/process1"/>
    <dgm:cxn modelId="{44C76330-37CC-4DA5-80FA-4BEF3CE5A945}" srcId="{1BFC2200-01F5-4CFB-816D-667580A7A508}" destId="{620E5E31-E176-4933-9BF8-41454E811EDF}" srcOrd="0" destOrd="0" parTransId="{20142155-25FE-42D7-8D3F-B0A57A824048}" sibTransId="{58C4CB42-4150-43E4-9827-7B7B307321D0}"/>
    <dgm:cxn modelId="{A14BB982-E7B7-4B62-B2BF-981FE7772752}" srcId="{1BFC2200-01F5-4CFB-816D-667580A7A508}" destId="{74622B3E-1603-4EA5-9F90-CABDC4FCBC9A}" srcOrd="2" destOrd="0" parTransId="{34143437-64A6-4260-9824-9FE6B5FC3196}" sibTransId="{D3E60298-0803-4C3C-9B71-A528EC556EC5}"/>
    <dgm:cxn modelId="{980D2639-2477-4623-89F4-A2536B1EB58F}" type="presOf" srcId="{1BFC2200-01F5-4CFB-816D-667580A7A508}" destId="{92A77B0A-EFBB-4A22-BE3C-8C5F198675DD}" srcOrd="0" destOrd="0" presId="urn:microsoft.com/office/officeart/2005/8/layout/process1"/>
    <dgm:cxn modelId="{1960214C-4D8C-4FBA-B7C7-1F164C103346}" type="presOf" srcId="{620E5E31-E176-4933-9BF8-41454E811EDF}" destId="{C0EC1C10-7645-46C1-8BA1-0ACD730394CB}" srcOrd="0" destOrd="0" presId="urn:microsoft.com/office/officeart/2005/8/layout/process1"/>
    <dgm:cxn modelId="{9598FBFB-E921-45E8-924F-1890278481BD}" type="presOf" srcId="{54AF8420-3A80-4A60-A515-1BF1F4C511AE}" destId="{2A322090-D377-4D2A-A3FF-BF783C57E40D}" srcOrd="0" destOrd="0" presId="urn:microsoft.com/office/officeart/2005/8/layout/process1"/>
    <dgm:cxn modelId="{1A5F5E86-59E4-4CA1-875E-EE35F4F576F7}" type="presOf" srcId="{7D891F26-43D3-4714-820A-EE800F63F2FA}" destId="{D3CBEB0C-CB16-457A-8D3D-26C120A11943}" srcOrd="0" destOrd="0" presId="urn:microsoft.com/office/officeart/2005/8/layout/process1"/>
    <dgm:cxn modelId="{EA331D56-992A-416A-A7C5-49FC1C50092E}" type="presOf" srcId="{D3E60298-0803-4C3C-9B71-A528EC556EC5}" destId="{9ED6B7B4-FAB2-4D99-ADEE-815A5B6D7ACB}" srcOrd="1" destOrd="0" presId="urn:microsoft.com/office/officeart/2005/8/layout/process1"/>
    <dgm:cxn modelId="{F7BC0AD0-A682-4846-8F8B-3DA321960209}" srcId="{1BFC2200-01F5-4CFB-816D-667580A7A508}" destId="{54AF8420-3A80-4A60-A515-1BF1F4C511AE}" srcOrd="4" destOrd="0" parTransId="{991EA8CE-1CBC-437F-BEC4-B350D51233C4}" sibTransId="{E52F93D9-CC88-4BF3-80B3-1DF2617FB442}"/>
    <dgm:cxn modelId="{ABBDA92E-11A6-48A5-8A37-F47761E9B62C}" type="presOf" srcId="{D3E60298-0803-4C3C-9B71-A528EC556EC5}" destId="{6FD986B0-EE9A-46A7-BC02-E1E757FC8EDC}" srcOrd="0" destOrd="0" presId="urn:microsoft.com/office/officeart/2005/8/layout/process1"/>
    <dgm:cxn modelId="{148FEAB8-7796-4CCC-9A56-6F95CABBB8FB}" type="presOf" srcId="{37FA6AB0-D00E-42DD-AC95-33E0A6DCA73C}" destId="{BB8A750B-2B23-4F08-B9C2-AF59987B911D}" srcOrd="1" destOrd="0" presId="urn:microsoft.com/office/officeart/2005/8/layout/process1"/>
    <dgm:cxn modelId="{068976FF-8B1C-48ED-8F30-43ECA1B90F92}" type="presParOf" srcId="{92A77B0A-EFBB-4A22-BE3C-8C5F198675DD}" destId="{C0EC1C10-7645-46C1-8BA1-0ACD730394CB}" srcOrd="0" destOrd="0" presId="urn:microsoft.com/office/officeart/2005/8/layout/process1"/>
    <dgm:cxn modelId="{8D64DC54-36BC-4AD0-AED0-5A6DA2CBA306}" type="presParOf" srcId="{92A77B0A-EFBB-4A22-BE3C-8C5F198675DD}" destId="{58BE08C1-9735-4DB4-8561-24BA4FA0DA14}" srcOrd="1" destOrd="0" presId="urn:microsoft.com/office/officeart/2005/8/layout/process1"/>
    <dgm:cxn modelId="{62088B94-179E-41EB-9EA1-2983DF7860B0}" type="presParOf" srcId="{58BE08C1-9735-4DB4-8561-24BA4FA0DA14}" destId="{9CEEF86E-8826-4F00-ADCF-AC8B63719B23}" srcOrd="0" destOrd="0" presId="urn:microsoft.com/office/officeart/2005/8/layout/process1"/>
    <dgm:cxn modelId="{01AC16F0-BE43-47A4-BDB4-CB6B1B2FA2DB}" type="presParOf" srcId="{92A77B0A-EFBB-4A22-BE3C-8C5F198675DD}" destId="{91E46A7F-384F-434D-BBFF-82C39BD735ED}" srcOrd="2" destOrd="0" presId="urn:microsoft.com/office/officeart/2005/8/layout/process1"/>
    <dgm:cxn modelId="{AD166E86-8559-4F75-BDAF-389CB2990CE1}" type="presParOf" srcId="{92A77B0A-EFBB-4A22-BE3C-8C5F198675DD}" destId="{44E802D6-62F9-41AE-A8B7-13B35D83B49D}" srcOrd="3" destOrd="0" presId="urn:microsoft.com/office/officeart/2005/8/layout/process1"/>
    <dgm:cxn modelId="{14DB0022-6A37-4E47-844B-2495713EA047}" type="presParOf" srcId="{44E802D6-62F9-41AE-A8B7-13B35D83B49D}" destId="{47CEB82A-20D4-4651-BFF2-65A37695D19F}" srcOrd="0" destOrd="0" presId="urn:microsoft.com/office/officeart/2005/8/layout/process1"/>
    <dgm:cxn modelId="{7F74B9F6-0B72-4AA3-BD3E-6D0DEA785585}" type="presParOf" srcId="{92A77B0A-EFBB-4A22-BE3C-8C5F198675DD}" destId="{B2978144-B0DF-4DE0-8090-08969606AC02}" srcOrd="4" destOrd="0" presId="urn:microsoft.com/office/officeart/2005/8/layout/process1"/>
    <dgm:cxn modelId="{B5507AF5-1648-4FC7-ACB7-409DB3D89121}" type="presParOf" srcId="{92A77B0A-EFBB-4A22-BE3C-8C5F198675DD}" destId="{6FD986B0-EE9A-46A7-BC02-E1E757FC8EDC}" srcOrd="5" destOrd="0" presId="urn:microsoft.com/office/officeart/2005/8/layout/process1"/>
    <dgm:cxn modelId="{D8C9C306-66E1-4453-9ECD-147B5ACF5172}" type="presParOf" srcId="{6FD986B0-EE9A-46A7-BC02-E1E757FC8EDC}" destId="{9ED6B7B4-FAB2-4D99-ADEE-815A5B6D7ACB}" srcOrd="0" destOrd="0" presId="urn:microsoft.com/office/officeart/2005/8/layout/process1"/>
    <dgm:cxn modelId="{6D775323-B929-4118-86A1-5BE39CE26F60}" type="presParOf" srcId="{92A77B0A-EFBB-4A22-BE3C-8C5F198675DD}" destId="{D3CBEB0C-CB16-457A-8D3D-26C120A11943}" srcOrd="6" destOrd="0" presId="urn:microsoft.com/office/officeart/2005/8/layout/process1"/>
    <dgm:cxn modelId="{806C3002-C1AE-48B6-859B-073B3B11F85E}" type="presParOf" srcId="{92A77B0A-EFBB-4A22-BE3C-8C5F198675DD}" destId="{60936C39-2749-44F1-92ED-36284B1DB984}" srcOrd="7" destOrd="0" presId="urn:microsoft.com/office/officeart/2005/8/layout/process1"/>
    <dgm:cxn modelId="{6315CA63-FC85-4ECF-9446-866A820C6F81}" type="presParOf" srcId="{60936C39-2749-44F1-92ED-36284B1DB984}" destId="{BB8A750B-2B23-4F08-B9C2-AF59987B911D}" srcOrd="0" destOrd="0" presId="urn:microsoft.com/office/officeart/2005/8/layout/process1"/>
    <dgm:cxn modelId="{7D4C32FE-F91A-48C9-8B36-CB13A91E06C9}" type="presParOf" srcId="{92A77B0A-EFBB-4A22-BE3C-8C5F198675DD}" destId="{2A322090-D377-4D2A-A3FF-BF783C57E40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823D9-8557-4865-BA38-C56F13EA0254}">
      <dsp:nvSpPr>
        <dsp:cNvPr id="0" name=""/>
        <dsp:cNvSpPr/>
      </dsp:nvSpPr>
      <dsp:spPr>
        <a:xfrm>
          <a:off x="73446" y="302262"/>
          <a:ext cx="842481" cy="50549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SDG&amp;E</a:t>
          </a:r>
          <a:endParaRPr lang="en-US" sz="1200" kern="1200" dirty="0"/>
        </a:p>
      </dsp:txBody>
      <dsp:txXfrm>
        <a:off x="88251" y="317067"/>
        <a:ext cx="812871" cy="475883"/>
      </dsp:txXfrm>
    </dsp:sp>
    <dsp:sp modelId="{43057C13-648A-4BE5-9FE5-C21F03265ACD}">
      <dsp:nvSpPr>
        <dsp:cNvPr id="0" name=""/>
        <dsp:cNvSpPr/>
      </dsp:nvSpPr>
      <dsp:spPr>
        <a:xfrm rot="2032064">
          <a:off x="848007" y="765363"/>
          <a:ext cx="800595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800595" y="1272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8290" y="758071"/>
        <a:ext cx="40029" cy="40029"/>
      </dsp:txXfrm>
    </dsp:sp>
    <dsp:sp modelId="{E3B7993A-F800-4743-B3BF-7C18F2AE84AD}">
      <dsp:nvSpPr>
        <dsp:cNvPr id="0" name=""/>
        <dsp:cNvSpPr/>
      </dsp:nvSpPr>
      <dsp:spPr>
        <a:xfrm>
          <a:off x="1580682" y="748416"/>
          <a:ext cx="842481" cy="50549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Electricity</a:t>
          </a:r>
          <a:endParaRPr lang="en-US" sz="1000" kern="1200" dirty="0"/>
        </a:p>
      </dsp:txBody>
      <dsp:txXfrm>
        <a:off x="1595487" y="763221"/>
        <a:ext cx="812871" cy="475883"/>
      </dsp:txXfrm>
    </dsp:sp>
    <dsp:sp modelId="{B924EF6E-6714-4A5B-9605-0AAA45F52F6C}">
      <dsp:nvSpPr>
        <dsp:cNvPr id="0" name=""/>
        <dsp:cNvSpPr/>
      </dsp:nvSpPr>
      <dsp:spPr>
        <a:xfrm rot="20151023">
          <a:off x="883835" y="392268"/>
          <a:ext cx="733372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733372" y="1272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2187" y="386655"/>
        <a:ext cx="36668" cy="36668"/>
      </dsp:txXfrm>
    </dsp:sp>
    <dsp:sp modelId="{6EAE25F6-9E5F-4042-BDB3-6C10A0664E7E}">
      <dsp:nvSpPr>
        <dsp:cNvPr id="0" name=""/>
        <dsp:cNvSpPr/>
      </dsp:nvSpPr>
      <dsp:spPr>
        <a:xfrm>
          <a:off x="1585115" y="2224"/>
          <a:ext cx="842481" cy="505493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Natural Gas</a:t>
          </a:r>
          <a:endParaRPr lang="en-US" sz="1000" kern="1200" dirty="0"/>
        </a:p>
      </dsp:txBody>
      <dsp:txXfrm>
        <a:off x="1599920" y="17029"/>
        <a:ext cx="812871" cy="475883"/>
      </dsp:txXfrm>
    </dsp:sp>
    <dsp:sp modelId="{E873A814-CFE3-49F4-8B49-F6320E55C706}">
      <dsp:nvSpPr>
        <dsp:cNvPr id="0" name=""/>
        <dsp:cNvSpPr/>
      </dsp:nvSpPr>
      <dsp:spPr>
        <a:xfrm rot="21580289">
          <a:off x="2427592" y="240562"/>
          <a:ext cx="588158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88158" y="1272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6967" y="238581"/>
        <a:ext cx="29407" cy="29407"/>
      </dsp:txXfrm>
    </dsp:sp>
    <dsp:sp modelId="{933F3E7C-113D-473A-8A88-E0EEEC4C7E2A}">
      <dsp:nvSpPr>
        <dsp:cNvPr id="0" name=""/>
        <dsp:cNvSpPr/>
      </dsp:nvSpPr>
      <dsp:spPr>
        <a:xfrm>
          <a:off x="3015746" y="0"/>
          <a:ext cx="503204" cy="503197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UCSD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Meters</a:t>
          </a:r>
          <a:endParaRPr lang="en-US" sz="800" kern="1200" dirty="0"/>
        </a:p>
      </dsp:txBody>
      <dsp:txXfrm>
        <a:off x="3089439" y="73691"/>
        <a:ext cx="355818" cy="355815"/>
      </dsp:txXfrm>
    </dsp:sp>
    <dsp:sp modelId="{CC7C6ACC-B7B3-4363-911C-1CDD70BDA5AE}">
      <dsp:nvSpPr>
        <dsp:cNvPr id="0" name=""/>
        <dsp:cNvSpPr/>
      </dsp:nvSpPr>
      <dsp:spPr>
        <a:xfrm>
          <a:off x="73446" y="1912897"/>
          <a:ext cx="842481" cy="50549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UCSD</a:t>
          </a:r>
          <a:endParaRPr lang="en-US" sz="1200" kern="1200" dirty="0"/>
        </a:p>
      </dsp:txBody>
      <dsp:txXfrm>
        <a:off x="88251" y="1927702"/>
        <a:ext cx="812871" cy="475883"/>
      </dsp:txXfrm>
    </dsp:sp>
    <dsp:sp modelId="{A991DCE0-2EF3-438E-B1E5-D29EBD1DA729}">
      <dsp:nvSpPr>
        <dsp:cNvPr id="0" name=""/>
        <dsp:cNvSpPr/>
      </dsp:nvSpPr>
      <dsp:spPr>
        <a:xfrm rot="19134884">
          <a:off x="807329" y="1863121"/>
          <a:ext cx="881951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881951" y="12722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6256" y="1853794"/>
        <a:ext cx="44097" cy="44097"/>
      </dsp:txXfrm>
    </dsp:sp>
    <dsp:sp modelId="{6E437174-BA70-4258-A814-D57D112051CF}">
      <dsp:nvSpPr>
        <dsp:cNvPr id="0" name=""/>
        <dsp:cNvSpPr/>
      </dsp:nvSpPr>
      <dsp:spPr>
        <a:xfrm>
          <a:off x="1580682" y="1333295"/>
          <a:ext cx="842481" cy="50549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Electricity</a:t>
          </a:r>
          <a:endParaRPr lang="en-US" sz="1000" kern="1200" dirty="0"/>
        </a:p>
      </dsp:txBody>
      <dsp:txXfrm>
        <a:off x="1595487" y="1348100"/>
        <a:ext cx="812871" cy="475883"/>
      </dsp:txXfrm>
    </dsp:sp>
    <dsp:sp modelId="{E40A0DDD-07C1-4C11-9CDF-30159BC8140E}">
      <dsp:nvSpPr>
        <dsp:cNvPr id="0" name=""/>
        <dsp:cNvSpPr/>
      </dsp:nvSpPr>
      <dsp:spPr>
        <a:xfrm rot="19866615">
          <a:off x="2380631" y="1408203"/>
          <a:ext cx="68353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683537" y="12722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05312" y="1403836"/>
        <a:ext cx="34176" cy="34176"/>
      </dsp:txXfrm>
    </dsp:sp>
    <dsp:sp modelId="{E6456E46-3BA4-459F-8747-31A3B217A033}">
      <dsp:nvSpPr>
        <dsp:cNvPr id="0" name=""/>
        <dsp:cNvSpPr/>
      </dsp:nvSpPr>
      <dsp:spPr>
        <a:xfrm>
          <a:off x="3021636" y="1004209"/>
          <a:ext cx="503204" cy="503197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UCSD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Meters</a:t>
          </a:r>
          <a:endParaRPr lang="en-US" sz="800" kern="1200" dirty="0"/>
        </a:p>
      </dsp:txBody>
      <dsp:txXfrm>
        <a:off x="3095329" y="1077900"/>
        <a:ext cx="355818" cy="355815"/>
      </dsp:txXfrm>
    </dsp:sp>
    <dsp:sp modelId="{5BD0DEB6-7DAC-4EF3-8272-9E91F4526600}">
      <dsp:nvSpPr>
        <dsp:cNvPr id="0" name=""/>
        <dsp:cNvSpPr/>
      </dsp:nvSpPr>
      <dsp:spPr>
        <a:xfrm rot="19822801">
          <a:off x="3498414" y="1143137"/>
          <a:ext cx="404448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404448" y="12722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90527" y="1145748"/>
        <a:ext cx="20222" cy="20222"/>
      </dsp:txXfrm>
    </dsp:sp>
    <dsp:sp modelId="{C9658697-8861-42F7-A467-F250D65D596A}">
      <dsp:nvSpPr>
        <dsp:cNvPr id="0" name=""/>
        <dsp:cNvSpPr/>
      </dsp:nvSpPr>
      <dsp:spPr>
        <a:xfrm>
          <a:off x="3876436" y="893846"/>
          <a:ext cx="301917" cy="32413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Sub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Meter</a:t>
          </a:r>
          <a:endParaRPr lang="en-US" sz="600" kern="1200" dirty="0"/>
        </a:p>
      </dsp:txBody>
      <dsp:txXfrm>
        <a:off x="3920651" y="941314"/>
        <a:ext cx="213487" cy="229194"/>
      </dsp:txXfrm>
    </dsp:sp>
    <dsp:sp modelId="{3234CABE-3AA5-43E5-96F1-760DA73EFB98}">
      <dsp:nvSpPr>
        <dsp:cNvPr id="0" name=""/>
        <dsp:cNvSpPr/>
      </dsp:nvSpPr>
      <dsp:spPr>
        <a:xfrm rot="2146884">
          <a:off x="3483973" y="1369682"/>
          <a:ext cx="433036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433036" y="12722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9665" y="1371579"/>
        <a:ext cx="21651" cy="21651"/>
      </dsp:txXfrm>
    </dsp:sp>
    <dsp:sp modelId="{470E37C3-F918-4886-9EB6-28419266ECF2}">
      <dsp:nvSpPr>
        <dsp:cNvPr id="0" name=""/>
        <dsp:cNvSpPr/>
      </dsp:nvSpPr>
      <dsp:spPr>
        <a:xfrm>
          <a:off x="3876142" y="1346936"/>
          <a:ext cx="302211" cy="32413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Sub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Meter</a:t>
          </a:r>
          <a:endParaRPr lang="en-US" sz="600" kern="1200" dirty="0"/>
        </a:p>
      </dsp:txBody>
      <dsp:txXfrm>
        <a:off x="3920400" y="1394404"/>
        <a:ext cx="213695" cy="229194"/>
      </dsp:txXfrm>
    </dsp:sp>
    <dsp:sp modelId="{BBB2E1D5-4940-4C25-BDA6-1830EC5618D7}">
      <dsp:nvSpPr>
        <dsp:cNvPr id="0" name=""/>
        <dsp:cNvSpPr/>
      </dsp:nvSpPr>
      <dsp:spPr>
        <a:xfrm>
          <a:off x="915927" y="2152922"/>
          <a:ext cx="664755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664755" y="12722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1686" y="2149025"/>
        <a:ext cx="33237" cy="33237"/>
      </dsp:txXfrm>
    </dsp:sp>
    <dsp:sp modelId="{ABDA965C-9D0F-4A27-8546-DFFD50F62F99}">
      <dsp:nvSpPr>
        <dsp:cNvPr id="0" name=""/>
        <dsp:cNvSpPr/>
      </dsp:nvSpPr>
      <dsp:spPr>
        <a:xfrm>
          <a:off x="1580682" y="1912897"/>
          <a:ext cx="842481" cy="505493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Chilled Water</a:t>
          </a:r>
          <a:endParaRPr lang="en-US" sz="1000" kern="1200" dirty="0"/>
        </a:p>
      </dsp:txBody>
      <dsp:txXfrm>
        <a:off x="1595487" y="1927702"/>
        <a:ext cx="812871" cy="475883"/>
      </dsp:txXfrm>
    </dsp:sp>
    <dsp:sp modelId="{F27EE45A-555F-422D-8F6A-23973C6668EF}">
      <dsp:nvSpPr>
        <dsp:cNvPr id="0" name=""/>
        <dsp:cNvSpPr/>
      </dsp:nvSpPr>
      <dsp:spPr>
        <a:xfrm>
          <a:off x="2423164" y="2152922"/>
          <a:ext cx="60193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601937" y="12722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9084" y="2150596"/>
        <a:ext cx="30096" cy="30096"/>
      </dsp:txXfrm>
    </dsp:sp>
    <dsp:sp modelId="{F725DAF0-68BD-40D4-9802-FE1F31DED556}">
      <dsp:nvSpPr>
        <dsp:cNvPr id="0" name=""/>
        <dsp:cNvSpPr/>
      </dsp:nvSpPr>
      <dsp:spPr>
        <a:xfrm>
          <a:off x="3025101" y="1914045"/>
          <a:ext cx="503204" cy="503197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UCSD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Meters</a:t>
          </a:r>
          <a:endParaRPr lang="en-US" sz="800" kern="1200" dirty="0"/>
        </a:p>
      </dsp:txBody>
      <dsp:txXfrm>
        <a:off x="3098794" y="1987736"/>
        <a:ext cx="355818" cy="355815"/>
      </dsp:txXfrm>
    </dsp:sp>
    <dsp:sp modelId="{F58B8A5A-B1C6-4E1A-9989-EF73BA46E29F}">
      <dsp:nvSpPr>
        <dsp:cNvPr id="0" name=""/>
        <dsp:cNvSpPr/>
      </dsp:nvSpPr>
      <dsp:spPr>
        <a:xfrm rot="2516526">
          <a:off x="801453" y="2451588"/>
          <a:ext cx="893703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893703" y="1272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5962" y="2441968"/>
        <a:ext cx="44685" cy="44685"/>
      </dsp:txXfrm>
    </dsp:sp>
    <dsp:sp modelId="{B7703BF8-5A3A-41A9-889B-19019F150D0E}">
      <dsp:nvSpPr>
        <dsp:cNvPr id="0" name=""/>
        <dsp:cNvSpPr/>
      </dsp:nvSpPr>
      <dsp:spPr>
        <a:xfrm>
          <a:off x="1580682" y="2510230"/>
          <a:ext cx="842481" cy="50549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High Temp Hot Water</a:t>
          </a:r>
          <a:endParaRPr lang="en-US" sz="1000" kern="1200" dirty="0"/>
        </a:p>
      </dsp:txBody>
      <dsp:txXfrm>
        <a:off x="1595487" y="2525035"/>
        <a:ext cx="812871" cy="475883"/>
      </dsp:txXfrm>
    </dsp:sp>
    <dsp:sp modelId="{4E408EF5-7F0E-4C66-A240-4FA9CFC1E473}">
      <dsp:nvSpPr>
        <dsp:cNvPr id="0" name=""/>
        <dsp:cNvSpPr/>
      </dsp:nvSpPr>
      <dsp:spPr>
        <a:xfrm>
          <a:off x="2423164" y="2750255"/>
          <a:ext cx="599561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99561" y="1272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7956" y="2747988"/>
        <a:ext cx="29978" cy="29978"/>
      </dsp:txXfrm>
    </dsp:sp>
    <dsp:sp modelId="{0409D2CA-8443-41B2-9A9D-3A2DC1126C5C}">
      <dsp:nvSpPr>
        <dsp:cNvPr id="0" name=""/>
        <dsp:cNvSpPr/>
      </dsp:nvSpPr>
      <dsp:spPr>
        <a:xfrm>
          <a:off x="3022726" y="2513576"/>
          <a:ext cx="498808" cy="498801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UCSD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Meters</a:t>
          </a:r>
          <a:endParaRPr lang="en-US" sz="800" kern="1200" dirty="0"/>
        </a:p>
      </dsp:txBody>
      <dsp:txXfrm>
        <a:off x="3095775" y="2586624"/>
        <a:ext cx="352710" cy="352705"/>
      </dsp:txXfrm>
    </dsp:sp>
    <dsp:sp modelId="{0D155AED-F480-4287-842A-9DA89178A7AC}">
      <dsp:nvSpPr>
        <dsp:cNvPr id="0" name=""/>
        <dsp:cNvSpPr/>
      </dsp:nvSpPr>
      <dsp:spPr>
        <a:xfrm>
          <a:off x="73446" y="3523532"/>
          <a:ext cx="842481" cy="50549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City of SD</a:t>
          </a:r>
          <a:endParaRPr lang="en-US" sz="1200" kern="1200" dirty="0"/>
        </a:p>
      </dsp:txBody>
      <dsp:txXfrm>
        <a:off x="88251" y="3538337"/>
        <a:ext cx="812871" cy="475883"/>
      </dsp:txXfrm>
    </dsp:sp>
    <dsp:sp modelId="{AC7561B8-B513-45A1-9E4C-48C2F2A5EA95}">
      <dsp:nvSpPr>
        <dsp:cNvPr id="0" name=""/>
        <dsp:cNvSpPr/>
      </dsp:nvSpPr>
      <dsp:spPr>
        <a:xfrm rot="20264533">
          <a:off x="889168" y="3627525"/>
          <a:ext cx="718274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718274" y="127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0348" y="3622290"/>
        <a:ext cx="35913" cy="35913"/>
      </dsp:txXfrm>
    </dsp:sp>
    <dsp:sp modelId="{0B6D83A7-2E30-4750-83A3-3ED581991205}">
      <dsp:nvSpPr>
        <dsp:cNvPr id="0" name=""/>
        <dsp:cNvSpPr/>
      </dsp:nvSpPr>
      <dsp:spPr>
        <a:xfrm>
          <a:off x="1580682" y="3251468"/>
          <a:ext cx="842481" cy="505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Potable Water</a:t>
          </a:r>
          <a:endParaRPr lang="en-US" sz="1000" kern="1200" dirty="0"/>
        </a:p>
      </dsp:txBody>
      <dsp:txXfrm>
        <a:off x="1595487" y="3266273"/>
        <a:ext cx="812871" cy="475883"/>
      </dsp:txXfrm>
    </dsp:sp>
    <dsp:sp modelId="{43292B0B-95DC-4505-8BC1-0E348BB6182D}">
      <dsp:nvSpPr>
        <dsp:cNvPr id="0" name=""/>
        <dsp:cNvSpPr/>
      </dsp:nvSpPr>
      <dsp:spPr>
        <a:xfrm rot="12706">
          <a:off x="2423162" y="3492574"/>
          <a:ext cx="584761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84761" y="12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0924" y="3490677"/>
        <a:ext cx="29238" cy="29238"/>
      </dsp:txXfrm>
    </dsp:sp>
    <dsp:sp modelId="{31C47F8D-1993-4106-A5B0-4DBBAA7FD7C0}">
      <dsp:nvSpPr>
        <dsp:cNvPr id="0" name=""/>
        <dsp:cNvSpPr/>
      </dsp:nvSpPr>
      <dsp:spPr>
        <a:xfrm>
          <a:off x="3007921" y="3254778"/>
          <a:ext cx="503204" cy="503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UCSD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Meters</a:t>
          </a:r>
          <a:endParaRPr lang="en-US" sz="800" kern="1200" dirty="0"/>
        </a:p>
      </dsp:txBody>
      <dsp:txXfrm>
        <a:off x="3081614" y="3328469"/>
        <a:ext cx="355818" cy="355815"/>
      </dsp:txXfrm>
    </dsp:sp>
    <dsp:sp modelId="{C6FFFDC0-C788-4505-A599-06EE1100DF4F}">
      <dsp:nvSpPr>
        <dsp:cNvPr id="0" name=""/>
        <dsp:cNvSpPr/>
      </dsp:nvSpPr>
      <dsp:spPr>
        <a:xfrm rot="19515950">
          <a:off x="3473928" y="3374717"/>
          <a:ext cx="417493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417493" y="12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2237" y="3377002"/>
        <a:ext cx="20874" cy="20874"/>
      </dsp:txXfrm>
    </dsp:sp>
    <dsp:sp modelId="{EFCCAFCA-94CC-4921-9ABA-C8A11434CF5B}">
      <dsp:nvSpPr>
        <dsp:cNvPr id="0" name=""/>
        <dsp:cNvSpPr/>
      </dsp:nvSpPr>
      <dsp:spPr>
        <a:xfrm>
          <a:off x="3854224" y="3106436"/>
          <a:ext cx="324130" cy="324130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Sub Meter</a:t>
          </a:r>
          <a:endParaRPr lang="en-US" sz="600" kern="1200" dirty="0"/>
        </a:p>
      </dsp:txBody>
      <dsp:txXfrm>
        <a:off x="3901692" y="3153904"/>
        <a:ext cx="229194" cy="229194"/>
      </dsp:txXfrm>
    </dsp:sp>
    <dsp:sp modelId="{37A16475-E2C2-495C-A2C1-AF6F2DF2304A}">
      <dsp:nvSpPr>
        <dsp:cNvPr id="0" name=""/>
        <dsp:cNvSpPr/>
      </dsp:nvSpPr>
      <dsp:spPr>
        <a:xfrm rot="1904742">
          <a:off x="3479355" y="3605386"/>
          <a:ext cx="424712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424712" y="12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1094" y="3607490"/>
        <a:ext cx="21235" cy="21235"/>
      </dsp:txXfrm>
    </dsp:sp>
    <dsp:sp modelId="{C35E7C0A-1972-43BE-B49F-E4CB5AFD7519}">
      <dsp:nvSpPr>
        <dsp:cNvPr id="0" name=""/>
        <dsp:cNvSpPr/>
      </dsp:nvSpPr>
      <dsp:spPr>
        <a:xfrm>
          <a:off x="3872297" y="3567774"/>
          <a:ext cx="306056" cy="324130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Sub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Meter</a:t>
          </a:r>
          <a:endParaRPr lang="en-US" sz="600" kern="1200" dirty="0"/>
        </a:p>
      </dsp:txBody>
      <dsp:txXfrm>
        <a:off x="3917118" y="3615242"/>
        <a:ext cx="216414" cy="229194"/>
      </dsp:txXfrm>
    </dsp:sp>
    <dsp:sp modelId="{AE38FE6F-6E2A-4E5C-9CEB-8A289E2C8CE5}">
      <dsp:nvSpPr>
        <dsp:cNvPr id="0" name=""/>
        <dsp:cNvSpPr/>
      </dsp:nvSpPr>
      <dsp:spPr>
        <a:xfrm rot="1451629">
          <a:off x="883922" y="3912890"/>
          <a:ext cx="728766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728766" y="12722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0086" y="3907393"/>
        <a:ext cx="36438" cy="36438"/>
      </dsp:txXfrm>
    </dsp:sp>
    <dsp:sp modelId="{E0374CCA-3917-43EB-B35C-5B0B6C1478B9}">
      <dsp:nvSpPr>
        <dsp:cNvPr id="0" name=""/>
        <dsp:cNvSpPr/>
      </dsp:nvSpPr>
      <dsp:spPr>
        <a:xfrm>
          <a:off x="1580682" y="3822199"/>
          <a:ext cx="842481" cy="505493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Reclaimed Water</a:t>
          </a:r>
          <a:endParaRPr lang="en-US" sz="1000" kern="1200" dirty="0"/>
        </a:p>
      </dsp:txBody>
      <dsp:txXfrm>
        <a:off x="1595487" y="3837004"/>
        <a:ext cx="812871" cy="475883"/>
      </dsp:txXfrm>
    </dsp:sp>
    <dsp:sp modelId="{F2AA0EB2-B01F-4D5D-AB10-65C2610A6D08}">
      <dsp:nvSpPr>
        <dsp:cNvPr id="0" name=""/>
        <dsp:cNvSpPr/>
      </dsp:nvSpPr>
      <dsp:spPr>
        <a:xfrm>
          <a:off x="2423164" y="4062224"/>
          <a:ext cx="585185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85185" y="12722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1127" y="4060316"/>
        <a:ext cx="29259" cy="29259"/>
      </dsp:txXfrm>
    </dsp:sp>
    <dsp:sp modelId="{97E2A50F-C34F-455E-8D94-A1295297E3DC}">
      <dsp:nvSpPr>
        <dsp:cNvPr id="0" name=""/>
        <dsp:cNvSpPr/>
      </dsp:nvSpPr>
      <dsp:spPr>
        <a:xfrm>
          <a:off x="3008350" y="3823347"/>
          <a:ext cx="503204" cy="503197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UCSD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Meters</a:t>
          </a:r>
          <a:endParaRPr lang="en-US" sz="800" kern="1200" dirty="0"/>
        </a:p>
      </dsp:txBody>
      <dsp:txXfrm>
        <a:off x="3082043" y="3897038"/>
        <a:ext cx="355818" cy="355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C1C10-7645-46C1-8BA1-0ACD730394CB}">
      <dsp:nvSpPr>
        <dsp:cNvPr id="0" name=""/>
        <dsp:cNvSpPr/>
      </dsp:nvSpPr>
      <dsp:spPr>
        <a:xfrm>
          <a:off x="4142" y="968034"/>
          <a:ext cx="1284138" cy="77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Compile Meter Readings</a:t>
          </a:r>
          <a:endParaRPr lang="en-US" sz="1100" kern="1200" dirty="0"/>
        </a:p>
      </dsp:txBody>
      <dsp:txXfrm>
        <a:off x="26709" y="990601"/>
        <a:ext cx="1239004" cy="725349"/>
      </dsp:txXfrm>
    </dsp:sp>
    <dsp:sp modelId="{58BE08C1-9735-4DB4-8561-24BA4FA0DA14}">
      <dsp:nvSpPr>
        <dsp:cNvPr id="0" name=""/>
        <dsp:cNvSpPr/>
      </dsp:nvSpPr>
      <dsp:spPr>
        <a:xfrm>
          <a:off x="1416695" y="1194042"/>
          <a:ext cx="272237" cy="318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16695" y="1257735"/>
        <a:ext cx="190566" cy="191080"/>
      </dsp:txXfrm>
    </dsp:sp>
    <dsp:sp modelId="{91E46A7F-384F-434D-BBFF-82C39BD735ED}">
      <dsp:nvSpPr>
        <dsp:cNvPr id="0" name=""/>
        <dsp:cNvSpPr/>
      </dsp:nvSpPr>
      <dsp:spPr>
        <a:xfrm>
          <a:off x="1801936" y="968034"/>
          <a:ext cx="1284138" cy="77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Upload to EnergyCAP and Verify</a:t>
          </a:r>
          <a:endParaRPr lang="en-US" sz="1100" kern="1200" dirty="0"/>
        </a:p>
      </dsp:txBody>
      <dsp:txXfrm>
        <a:off x="1824503" y="990601"/>
        <a:ext cx="1239004" cy="725349"/>
      </dsp:txXfrm>
    </dsp:sp>
    <dsp:sp modelId="{44E802D6-62F9-41AE-A8B7-13B35D83B49D}">
      <dsp:nvSpPr>
        <dsp:cNvPr id="0" name=""/>
        <dsp:cNvSpPr/>
      </dsp:nvSpPr>
      <dsp:spPr>
        <a:xfrm>
          <a:off x="3214489" y="1194042"/>
          <a:ext cx="272237" cy="318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14489" y="1257735"/>
        <a:ext cx="190566" cy="191080"/>
      </dsp:txXfrm>
    </dsp:sp>
    <dsp:sp modelId="{B2978144-B0DF-4DE0-8090-08969606AC02}">
      <dsp:nvSpPr>
        <dsp:cNvPr id="0" name=""/>
        <dsp:cNvSpPr/>
      </dsp:nvSpPr>
      <dsp:spPr>
        <a:xfrm>
          <a:off x="3599731" y="968034"/>
          <a:ext cx="1284138" cy="77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</a:t>
          </a:r>
          <a:r>
            <a:rPr lang="en-US" sz="1100" kern="1200" baseline="30000" dirty="0" smtClean="0"/>
            <a:t>rd</a:t>
          </a:r>
          <a:r>
            <a:rPr lang="en-US" sz="1100" kern="1200" dirty="0" smtClean="0"/>
            <a:t> Party Vendor Bills</a:t>
          </a:r>
          <a:endParaRPr lang="en-US" sz="1100" kern="1200" dirty="0"/>
        </a:p>
      </dsp:txBody>
      <dsp:txXfrm>
        <a:off x="3622298" y="990601"/>
        <a:ext cx="1239004" cy="725349"/>
      </dsp:txXfrm>
    </dsp:sp>
    <dsp:sp modelId="{6FD986B0-EE9A-46A7-BC02-E1E757FC8EDC}">
      <dsp:nvSpPr>
        <dsp:cNvPr id="0" name=""/>
        <dsp:cNvSpPr/>
      </dsp:nvSpPr>
      <dsp:spPr>
        <a:xfrm rot="2806">
          <a:off x="5015863" y="1194788"/>
          <a:ext cx="279827" cy="318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015863" y="1258447"/>
        <a:ext cx="195879" cy="191080"/>
      </dsp:txXfrm>
    </dsp:sp>
    <dsp:sp modelId="{D3CBEB0C-CB16-457A-8D3D-26C120A11943}">
      <dsp:nvSpPr>
        <dsp:cNvPr id="0" name=""/>
        <dsp:cNvSpPr/>
      </dsp:nvSpPr>
      <dsp:spPr>
        <a:xfrm>
          <a:off x="5411846" y="969513"/>
          <a:ext cx="1284138" cy="77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Bill Creation/Recharge</a:t>
          </a:r>
          <a:endParaRPr lang="en-US" sz="1100" kern="1200" dirty="0"/>
        </a:p>
      </dsp:txBody>
      <dsp:txXfrm>
        <a:off x="5434413" y="992080"/>
        <a:ext cx="1239004" cy="725349"/>
      </dsp:txXfrm>
    </dsp:sp>
    <dsp:sp modelId="{60936C39-2749-44F1-92ED-36284B1DB984}">
      <dsp:nvSpPr>
        <dsp:cNvPr id="0" name=""/>
        <dsp:cNvSpPr/>
      </dsp:nvSpPr>
      <dsp:spPr>
        <a:xfrm rot="21597149">
          <a:off x="6820818" y="1194776"/>
          <a:ext cx="264647" cy="318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820818" y="1258502"/>
        <a:ext cx="185253" cy="191080"/>
      </dsp:txXfrm>
    </dsp:sp>
    <dsp:sp modelId="{2A322090-D377-4D2A-A3FF-BF783C57E40D}">
      <dsp:nvSpPr>
        <dsp:cNvPr id="0" name=""/>
        <dsp:cNvSpPr/>
      </dsp:nvSpPr>
      <dsp:spPr>
        <a:xfrm>
          <a:off x="7195319" y="968034"/>
          <a:ext cx="1284138" cy="77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Cost/Consumption Data Published</a:t>
          </a:r>
          <a:endParaRPr lang="en-US" sz="1100" kern="1200" dirty="0"/>
        </a:p>
      </dsp:txBody>
      <dsp:txXfrm>
        <a:off x="7217886" y="990601"/>
        <a:ext cx="1239004" cy="72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2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7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4345-423C-456A-AEEB-3659B26226C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3ED2-FCB4-408C-9499-3F636FDE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age-blink.ucsd.edu/facilities/management/energy/dashboards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energycap.com/embedded?key=eyJhbGciOiJIUzI1NiIsInR5cCI6IkpXVCJ9.eyJodHRwczovL2VuZXJneWNhcC5jb20vbWV0YSI6IntcImRhc2hib2FyZFV1aWRcIjpcIjlBNjdDMDNDQjNFRDRGODVCQTA3QUUxNDhENDdBNzdDXCIsXCJkYXNoYm9hcmRJZFwiOjE4NjQsXCJkYXNoYm9hcmRUeXBlXCI6XCJVU0VSXCJ9IiwiaHR0cHM6Ly9lbmVyZ3ljYXAuY29tL3N1YmplY3QiOiJVQ1NERGFzaCIsImh0dHBzOi8vZW5lcmd5Y2FwLmNvbS9kYXRhc291cmNlIjoidWNvcCIsImh0dHBzOi8vZW5lcmd5Y2FwLmNvbS9wYXJ0aXRpb24iOiJlbnRlcnByaXNlIiwiaHR0cHM6Ly9lbmVyZ3ljYXAuY29tL3RydXN0bGV2ZWwiOiJQdWJsaWNEYXNoYm9hcmQiLCJodHRwczovL2VuZXJneWNhcC5jb20vYXBwbGljYXRpb24iOiJFbmVyZ3lDQVAtVVNFUiIsIm5iZiI6MTU1OTA3NDQxOCwiZXhwIjoyMTQ2MjgwNDAwLCJpYXQiOjE1NTkwNzQ0MTgsImlzcyI6ImVuZXJneWNhcCIsImF1ZCI6ImVtYmVkZGVkX2Rhc2hib2FyZCJ9.oJOKla9m7YLdtuCt2p6dJl15AI5Dy-Dx_RrI1wkI_Js&amp;showGlobalFilter=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&amp; Water Dashboards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91499" cy="4351338"/>
          </a:xfrm>
        </p:spPr>
        <p:txBody>
          <a:bodyPr/>
          <a:lstStyle/>
          <a:p>
            <a:r>
              <a:rPr lang="en-US" dirty="0" smtClean="0"/>
              <a:t>How utilities are distributed to campus buildings</a:t>
            </a:r>
          </a:p>
          <a:p>
            <a:endParaRPr lang="en-US" dirty="0" smtClean="0"/>
          </a:p>
          <a:p>
            <a:r>
              <a:rPr lang="en-US" dirty="0" smtClean="0"/>
              <a:t>Metering and data collection</a:t>
            </a:r>
          </a:p>
          <a:p>
            <a:endParaRPr lang="en-US" dirty="0" smtClean="0"/>
          </a:p>
          <a:p>
            <a:r>
              <a:rPr lang="en-US" dirty="0" smtClean="0"/>
              <a:t>Energy &amp; Water Dashboards – purpose and how to navigate</a:t>
            </a:r>
          </a:p>
          <a:p>
            <a:endParaRPr lang="en-US" dirty="0"/>
          </a:p>
          <a:p>
            <a:r>
              <a:rPr lang="en-US" dirty="0" smtClean="0"/>
              <a:t>Continuous improvement of dashboards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Energy/Utility Infrastructure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67" y="1825624"/>
            <a:ext cx="3373966" cy="457082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Purchased Utilities</a:t>
            </a:r>
          </a:p>
          <a:p>
            <a:pPr lvl="1"/>
            <a:r>
              <a:rPr lang="en-US" sz="1400" dirty="0" smtClean="0"/>
              <a:t>Electric</a:t>
            </a:r>
          </a:p>
          <a:p>
            <a:pPr lvl="1"/>
            <a:r>
              <a:rPr lang="en-US" sz="1400" dirty="0" smtClean="0"/>
              <a:t>Natural gas </a:t>
            </a:r>
          </a:p>
          <a:p>
            <a:pPr lvl="1"/>
            <a:r>
              <a:rPr lang="en-US" sz="1400" dirty="0" smtClean="0"/>
              <a:t>Potable &amp; Reclaimed Water</a:t>
            </a:r>
          </a:p>
          <a:p>
            <a:pPr lvl="1"/>
            <a:endParaRPr lang="en-US" sz="1400" dirty="0"/>
          </a:p>
          <a:p>
            <a:r>
              <a:rPr lang="en-US" sz="1400" dirty="0"/>
              <a:t>On-site </a:t>
            </a:r>
            <a:r>
              <a:rPr lang="en-US" sz="1400" dirty="0" smtClean="0"/>
              <a:t>Generation</a:t>
            </a:r>
            <a:endParaRPr lang="en-US" sz="1400" dirty="0"/>
          </a:p>
          <a:p>
            <a:pPr lvl="1"/>
            <a:r>
              <a:rPr lang="en-US" sz="1400" dirty="0"/>
              <a:t>Electric</a:t>
            </a:r>
          </a:p>
          <a:p>
            <a:pPr lvl="1"/>
            <a:r>
              <a:rPr lang="en-US" sz="1400" dirty="0"/>
              <a:t>Chilled water, high </a:t>
            </a:r>
            <a:r>
              <a:rPr lang="en-US" sz="1400" dirty="0" smtClean="0"/>
              <a:t>temp hot water</a:t>
            </a:r>
            <a:endParaRPr lang="en-US" sz="1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006615"/>
              </p:ext>
            </p:extLst>
          </p:nvPr>
        </p:nvGraphicFramePr>
        <p:xfrm>
          <a:off x="6808113" y="1960577"/>
          <a:ext cx="4454434" cy="433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 flipV="1">
            <a:off x="9237804" y="2956483"/>
            <a:ext cx="570412" cy="2438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02" y="1690688"/>
            <a:ext cx="1996642" cy="1497482"/>
          </a:xfrm>
          <a:prstGeom prst="rect">
            <a:avLst/>
          </a:prstGeom>
        </p:spPr>
      </p:pic>
      <p:pic>
        <p:nvPicPr>
          <p:cNvPr id="1026" name="8859B016-94D5-4A35-93F5-5928CF6B286F" descr="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8" b="16858"/>
          <a:stretch/>
        </p:blipFill>
        <p:spPr bwMode="auto">
          <a:xfrm>
            <a:off x="4420801" y="5196976"/>
            <a:ext cx="1992431" cy="14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00" y="3450164"/>
            <a:ext cx="1981201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Metering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279" y="1607086"/>
            <a:ext cx="3102060" cy="470594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Over 3,000 meters</a:t>
            </a:r>
          </a:p>
          <a:p>
            <a:pPr lvl="1"/>
            <a:r>
              <a:rPr lang="en-US" sz="1200" dirty="0" smtClean="0"/>
              <a:t>Smart (AMR) &amp; non-smart meters</a:t>
            </a:r>
          </a:p>
          <a:p>
            <a:pPr lvl="1"/>
            <a:r>
              <a:rPr lang="en-US" sz="1200" dirty="0" smtClean="0"/>
              <a:t>UCSD and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party vendor</a:t>
            </a:r>
          </a:p>
          <a:p>
            <a:pPr lvl="1"/>
            <a:r>
              <a:rPr lang="en-US" sz="1200" dirty="0" smtClean="0"/>
              <a:t>Ongoing smart-metering effort</a:t>
            </a:r>
          </a:p>
          <a:p>
            <a:endParaRPr lang="en-US" sz="1600" dirty="0" smtClean="0"/>
          </a:p>
          <a:p>
            <a:r>
              <a:rPr lang="en-US" sz="1600" dirty="0" smtClean="0"/>
              <a:t>EnergyCAP</a:t>
            </a:r>
          </a:p>
          <a:p>
            <a:pPr lvl="1"/>
            <a:r>
              <a:rPr lang="en-US" sz="1200" dirty="0" smtClean="0"/>
              <a:t>Centralized energy/utility database</a:t>
            </a:r>
          </a:p>
          <a:p>
            <a:pPr lvl="1"/>
            <a:r>
              <a:rPr lang="en-US" sz="1200" dirty="0" smtClean="0"/>
              <a:t>Interfaced with FM financial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</p:txBody>
      </p:sp>
      <p:pic>
        <p:nvPicPr>
          <p:cNvPr id="1026" name="10D49883-7420-4E0E-AF96-3A729D359AEE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38" y="1610122"/>
            <a:ext cx="134112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670F0EC-94C4-4D0D-9EBE-EBD2D1817C58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94" y="2820981"/>
            <a:ext cx="134112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6699849F-8E06-4AE7-A9B2-2690A82460C3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" t="32607" r="349"/>
          <a:stretch/>
        </p:blipFill>
        <p:spPr bwMode="auto">
          <a:xfrm>
            <a:off x="4121052" y="5307194"/>
            <a:ext cx="135049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66637E13-9964-4D6E-8BC3-9C89AF5DDF61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61" y="4063186"/>
            <a:ext cx="134112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58189" y="2576820"/>
            <a:ext cx="1535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Typical UCSD Gas Meter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58188" y="3793040"/>
            <a:ext cx="1535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Typical UCSD Electric Meter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58188" y="5029865"/>
            <a:ext cx="1535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Typical UCSD Thermal Meter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4052607" y="6273873"/>
            <a:ext cx="1535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Typical UCSD Water Meter</a:t>
            </a:r>
            <a:endParaRPr lang="en-US" sz="800" dirty="0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558201" y="2615962"/>
            <a:ext cx="5195495" cy="256274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5790577" y="3826821"/>
            <a:ext cx="518615" cy="254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Data Collection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6715" cy="232744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Meter readings (FM Utilities)</a:t>
            </a:r>
          </a:p>
          <a:p>
            <a:pPr lvl="1"/>
            <a:r>
              <a:rPr lang="en-US" sz="1400" dirty="0" smtClean="0"/>
              <a:t>physical reads (older meters)</a:t>
            </a:r>
          </a:p>
          <a:p>
            <a:pPr lvl="1"/>
            <a:r>
              <a:rPr lang="en-US" sz="1400" dirty="0" smtClean="0"/>
              <a:t>auto reads (smart meters)</a:t>
            </a:r>
          </a:p>
          <a:p>
            <a:pPr lvl="1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party bills</a:t>
            </a:r>
          </a:p>
          <a:p>
            <a:r>
              <a:rPr lang="en-US" sz="1800" dirty="0" smtClean="0"/>
              <a:t>Data validation (FM Utilities)</a:t>
            </a:r>
          </a:p>
          <a:p>
            <a:r>
              <a:rPr lang="en-US" sz="1800" dirty="0" smtClean="0"/>
              <a:t>Bill creation and recharge (FM BFS)</a:t>
            </a:r>
          </a:p>
          <a:p>
            <a:r>
              <a:rPr lang="en-US" sz="1800" dirty="0" smtClean="0"/>
              <a:t>Dashboards (FM Utilities)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095035"/>
              </p:ext>
            </p:extLst>
          </p:nvPr>
        </p:nvGraphicFramePr>
        <p:xfrm>
          <a:off x="1569691" y="3939688"/>
          <a:ext cx="8483601" cy="270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7003" y="4606053"/>
            <a:ext cx="1563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en-US" sz="11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-8</a:t>
            </a:r>
            <a:r>
              <a:rPr lang="en-US" sz="11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of the month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391" y="4606053"/>
            <a:ext cx="1563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sz="11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- 10</a:t>
            </a:r>
            <a:r>
              <a:rPr lang="en-US" sz="11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of the month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9779" y="4606053"/>
            <a:ext cx="1709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Throughout the month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4842" y="4606053"/>
            <a:ext cx="3178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Last week of the month to first week of next month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28764" cy="435133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Purpose</a:t>
            </a:r>
          </a:p>
          <a:p>
            <a:pPr lvl="1"/>
            <a:r>
              <a:rPr lang="en-US" sz="1200" dirty="0" smtClean="0"/>
              <a:t>Easy communication: visual presentation of cost/consumption</a:t>
            </a:r>
          </a:p>
          <a:p>
            <a:pPr lvl="1"/>
            <a:r>
              <a:rPr lang="en-US" sz="1200" dirty="0" smtClean="0"/>
              <a:t>User engagement: </a:t>
            </a:r>
            <a:r>
              <a:rPr lang="en-US" sz="1200" dirty="0" smtClean="0"/>
              <a:t>behavioral changes</a:t>
            </a:r>
            <a:endParaRPr lang="en-US" sz="1200" dirty="0" smtClean="0"/>
          </a:p>
          <a:p>
            <a:endParaRPr lang="en-US" sz="1600" dirty="0" smtClean="0"/>
          </a:p>
          <a:p>
            <a:r>
              <a:rPr lang="en-US" sz="1600" dirty="0" smtClean="0"/>
              <a:t>Dashboard Grouping:</a:t>
            </a:r>
          </a:p>
          <a:p>
            <a:pPr lvl="1"/>
            <a:r>
              <a:rPr lang="en-US" sz="1200" dirty="0" smtClean="0"/>
              <a:t>By major customer groups: </a:t>
            </a:r>
          </a:p>
          <a:p>
            <a:pPr lvl="2"/>
            <a:r>
              <a:rPr lang="en-US" sz="1200" dirty="0" smtClean="0"/>
              <a:t>Med center, HDH, SOM, Academic Affairs, Price Centers, Marine Sciences/SIO, Sports Facilities)</a:t>
            </a:r>
          </a:p>
          <a:p>
            <a:pPr lvl="1"/>
            <a:r>
              <a:rPr lang="en-US" sz="1200" dirty="0" smtClean="0"/>
              <a:t>By building type</a:t>
            </a:r>
          </a:p>
          <a:p>
            <a:pPr lvl="2"/>
            <a:r>
              <a:rPr lang="en-US" sz="1200" dirty="0" smtClean="0"/>
              <a:t>Complex, non-complex, Housing &amp; Dining</a:t>
            </a:r>
          </a:p>
          <a:p>
            <a:pPr lvl="1"/>
            <a:r>
              <a:rPr lang="en-US" sz="1200" dirty="0" smtClean="0"/>
              <a:t>By building</a:t>
            </a:r>
          </a:p>
          <a:p>
            <a:pPr lvl="1"/>
            <a:endParaRPr lang="en-US" sz="1050" dirty="0"/>
          </a:p>
          <a:p>
            <a:r>
              <a:rPr lang="en-US" sz="1600" dirty="0" smtClean="0">
                <a:hlinkClick r:id="rId2"/>
              </a:rPr>
              <a:t>Blink</a:t>
            </a:r>
            <a:r>
              <a:rPr lang="en-US" sz="1600" dirty="0" smtClean="0"/>
              <a:t> Dashboard page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0911" y="777402"/>
            <a:ext cx="4685408" cy="56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489579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Interval data</a:t>
            </a:r>
            <a:r>
              <a:rPr lang="en-US" sz="2000" dirty="0" smtClean="0"/>
              <a:t> dashboards (15-min or hourly)</a:t>
            </a:r>
          </a:p>
          <a:p>
            <a:r>
              <a:rPr lang="en-US" sz="2000" dirty="0" smtClean="0"/>
              <a:t>Monthly data available sooner</a:t>
            </a:r>
          </a:p>
          <a:p>
            <a:r>
              <a:rPr lang="en-US" sz="2000" dirty="0" smtClean="0"/>
              <a:t>Need user feedback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3450141"/>
            <a:ext cx="10601472" cy="17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294</Words>
  <Application>Microsoft Office PowerPoint</Application>
  <PresentationFormat>Widescreen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Energy &amp; Water Dashboards</vt:lpstr>
      <vt:lpstr>Overview</vt:lpstr>
      <vt:lpstr>Energy/Utility Infrastructure Overview</vt:lpstr>
      <vt:lpstr>Utility Metering Infrastructure</vt:lpstr>
      <vt:lpstr>Monthly Data Collection Process</vt:lpstr>
      <vt:lpstr>Dashboards</vt:lpstr>
      <vt:lpstr>Next Steps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&amp; Water Dashboards</dc:title>
  <dc:creator>Mozaffarian, Ashkan</dc:creator>
  <cp:lastModifiedBy>Mozaffarian, Ashkan</cp:lastModifiedBy>
  <cp:revision>78</cp:revision>
  <dcterms:created xsi:type="dcterms:W3CDTF">2019-05-21T20:15:48Z</dcterms:created>
  <dcterms:modified xsi:type="dcterms:W3CDTF">2019-05-29T18:02:17Z</dcterms:modified>
</cp:coreProperties>
</file>